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6" r:id="rId1"/>
    <p:sldMasterId id="2147483757" r:id="rId2"/>
    <p:sldMasterId id="2147483758" r:id="rId3"/>
    <p:sldMasterId id="2147483759" r:id="rId4"/>
    <p:sldMasterId id="2147483760" r:id="rId5"/>
    <p:sldMasterId id="2147483761" r:id="rId6"/>
  </p:sldMasterIdLst>
  <p:notesMasterIdLst>
    <p:notesMasterId r:id="rId5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Georgia" panose="02040502050405020303" pitchFamily="18" charset="0"/>
      <p:regular r:id="rId61"/>
      <p:bold r:id="rId62"/>
      <p:italic r:id="rId63"/>
      <p:boldItalic r:id="rId64"/>
    </p:embeddedFont>
    <p:embeddedFont>
      <p:font typeface="Proxima Nova" panose="020B0604020202020204" charset="0"/>
      <p:regular r:id="rId65"/>
      <p:bold r:id="rId66"/>
      <p:italic r:id="rId67"/>
      <p:boldItalic r:id="rId68"/>
    </p:embeddedFont>
    <p:embeddedFont>
      <p:font typeface="Proxima Nova Extrabold" panose="020B0604020202020204" charset="0"/>
      <p:bold r:id="rId69"/>
    </p:embeddedFont>
    <p:embeddedFont>
      <p:font typeface="Proxima Nova Semibold" panose="020B0604020202020204" charset="0"/>
      <p:regular r:id="rId70"/>
      <p:bold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5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16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1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20.fntdata"/><Relationship Id="rId7" Type="http://schemas.openxmlformats.org/officeDocument/2006/relationships/slide" Target="slides/slide1.xml"/><Relationship Id="rId71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5ddef3145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105ddef3145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5ddef3145_1_2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3" name="Google Shape;773;g105ddef3145_1_2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5ddef3145_1_2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9" name="Google Shape;779;g105ddef3145_1_2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5ddef3145_1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8" name="Google Shape;788;g105ddef3145_1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053f925bc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7" name="Google Shape;797;g1053f925bc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053f925bc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g1053f925bc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0660f642e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10660f642e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5ddef3145_1_2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5" name="Google Shape;825;g105ddef3145_1_2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05ddef3145_1_2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g105ddef3145_1_2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05ddef3145_1_2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g105ddef3145_1_2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05ddef3145_1_2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g105ddef3145_1_2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5ddef3145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8" name="Google Shape;628;g105ddef3145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5ddef3145_1_2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g105ddef3145_1_2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5ddef3145_1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5" name="Google Shape;915;g105ddef3145_1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05ddef3145_1_2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21" name="Google Shape;921;g105ddef3145_1_2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05ddef3145_1_2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g105ddef3145_1_2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6f344d31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34" name="Google Shape;934;g106f344d31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066f7c23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066f7c23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583f24ca6_2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0583f24ca6_2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0583f24ca6_2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56" name="Google Shape;956;g10583f24ca6_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05e7db437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88" name="Google Shape;1088;g105e7db437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05e7db4379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14" name="Google Shape;1214;g105e7db437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5ddef3145_1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105ddef3145_1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0583f24ca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46" name="Google Shape;1346;g10583f24ca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05a67f721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81" name="Google Shape;1481;g105a67f721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0583f24ca6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18" name="Google Shape;1618;g10583f24ca6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05e7db4379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754" name="Google Shape;1754;g105e7db4379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05e7db4379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89" name="Google Shape;1889;g105e7db4379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10583f24ca6_2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024" name="Google Shape;2024;g10583f24ca6_2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10583f24ca6_2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10583f24ca6_2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10583f24ca6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10583f24ca6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10660f642e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170" name="Google Shape;2170;g10660f642e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0583f24ca6_2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177" name="Google Shape;2177;g10583f24ca6_2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5ddef3145_1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105ddef3145_1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10660f642e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g10660f642e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10554d46b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2190" name="Google Shape;2190;g10554d46b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0660f642e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0660f642e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10660f642e1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5" name="Google Shape;2205;g10660f642e1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0660f642e1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212" name="Google Shape;2212;g10660f642e1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10660f642e1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g10660f642e1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0660f642e1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g10660f642e1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10660f642e1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258" name="Google Shape;2258;g10660f642e1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10660f642e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270" name="Google Shape;2270;g10660f642e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10660f642e1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303" name="Google Shape;2303;g10660f642e1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5ddef3145_1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105ddef3145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5ddef3145_1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696" name="Google Shape;696;g105ddef3145_1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5ddef3145_1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105ddef3145_1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05ddef3145_1_1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05ddef3145_1_1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5ddef3145_1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05ddef3145_1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10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3" name="Google Shape;563;p106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64" name="Google Shape;564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0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7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68" name="Google Shape;568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0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10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8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1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10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9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p109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09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1" name="Google Shape;581;p110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1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110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84" name="Google Shape;584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1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8" name="Google Shape;588;p111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9" name="Google Shape;589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91" name="Google Shape;591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1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12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12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6" name="Google Shape;596;p112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11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13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1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11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2" name="Google Shape;602;p113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3" name="Google Shape;60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1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4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14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" name="Google Shape;608;p114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114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10" name="Google Shape;610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14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3" name="Google Shape;133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8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31"/>
          <p:cNvPicPr preferRelativeResize="0"/>
          <p:nvPr/>
        </p:nvPicPr>
        <p:blipFill rotWithShape="1">
          <a:blip r:embed="rId2">
            <a:alphaModFix/>
          </a:blip>
          <a:srcRect t="2631" r="3901" b="3383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50" name="Google Shape;15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4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4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159" name="Google Shape;159;p34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65" name="Google Shape;16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72" name="Google Shape;17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7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9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9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9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40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7" name="Google Shape;19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1" name="Google Shape;201;p41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42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42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43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3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4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p44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44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4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19" name="Google Shape;21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5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21" name="Google Shape;221;p4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45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gemeen">
  <p:cSld name="Algemeen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>
            <a:spLocks noGrp="1"/>
          </p:cNvSpPr>
          <p:nvPr>
            <p:ph type="body" idx="1"/>
          </p:nvPr>
        </p:nvSpPr>
        <p:spPr>
          <a:xfrm>
            <a:off x="481014" y="1414106"/>
            <a:ext cx="8372400" cy="3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Arial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47"/>
          <p:cNvSpPr txBox="1"/>
          <p:nvPr/>
        </p:nvSpPr>
        <p:spPr>
          <a:xfrm>
            <a:off x="481782" y="930651"/>
            <a:ext cx="622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7"/>
          <p:cNvSpPr txBox="1">
            <a:spLocks noGrp="1"/>
          </p:cNvSpPr>
          <p:nvPr>
            <p:ph type="body" idx="2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47"/>
          <p:cNvSpPr txBox="1">
            <a:spLocks noGrp="1"/>
          </p:cNvSpPr>
          <p:nvPr>
            <p:ph type="body" idx="3"/>
          </p:nvPr>
        </p:nvSpPr>
        <p:spPr>
          <a:xfrm>
            <a:off x="481014" y="951046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sz="20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6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47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7"/>
          <p:cNvSpPr txBox="1"/>
          <p:nvPr/>
        </p:nvSpPr>
        <p:spPr>
          <a:xfrm>
            <a:off x="7086600" y="4868863"/>
            <a:ext cx="20574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u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u="none">
              <a:solidFill>
                <a:srgbClr val="8E8E8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5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3" name="Google Shape;243;p50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44" name="Google Shape;24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1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1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49" name="Google Shape;249;p51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52" name="Google Shape;252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5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3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3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53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1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53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00" cy="22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4" cy="65481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4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5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6" name="Google Shape;266;p55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55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55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9" name="Google Shape;269;p55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0" name="Google Shape;27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5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2" name="Google Shape;272;p55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5" name="Google Shape;275;p56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6" name="Google Shape;276;p56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7" name="Google Shape;277;p56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8" name="Google Shape;278;p56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56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56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1" name="Google Shape;281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6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5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86" name="Google Shape;286;p57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8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2" cy="51076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8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8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400" cy="3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58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9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5" name="Google Shape;295;p59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6" name="Google Shape;296;p59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8" name="Google Shape;298;p59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59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59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1" name="Google Shape;30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9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3" name="Google Shape;303;p59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6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7" name="Google Shape;307;p60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08" name="Google Shape;308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1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61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6" name="Google Shape;316;p62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6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62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9" name="Google Shape;31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3" name="Google Shape;323;p63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26" name="Google Shape;32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4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4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1" name="Google Shape;331;p64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6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5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6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7" name="Google Shape;337;p65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8" name="Google Shape;33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6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66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6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6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66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7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" name="Google Shape;349;p67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67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1" name="Google Shape;351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7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8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4002" cy="27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9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9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62" name="Google Shape;362;p69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3" name="Google Shape;363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9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>
  <p:cSld name="Titel en objec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0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7" name="Google Shape;367;p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7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 1">
  <p:cSld name="1_Titel en Inhoud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71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71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3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81" name="Google Shape;381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7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9" name="Google Shape;389;p75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90" name="Google Shape;390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76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6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395" name="Google Shape;395;p7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3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7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77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1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77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00" cy="22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4" cy="65481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8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79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9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07" name="Google Shape;407;p79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79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79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0" name="Google Shape;410;p79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1" name="Google Shape;411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79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3" name="Google Shape;413;p79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0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6" name="Google Shape;416;p80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7" name="Google Shape;417;p80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8" name="Google Shape;418;p80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9" name="Google Shape;419;p80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" name="Google Shape;420;p80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80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2" name="Google Shape;42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80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8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7" name="Google Shape;427;p81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2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2" cy="510769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82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82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400" cy="3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82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3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3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6" name="Google Shape;436;p83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7" name="Google Shape;437;p83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8" name="Google Shape;438;p83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9" name="Google Shape;439;p83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83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" name="Google Shape;441;p83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2" name="Google Shape;44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3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4" name="Google Shape;444;p83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8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8" name="Google Shape;448;p84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49" name="Google Shape;44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8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8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8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7" name="Google Shape;457;p8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8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8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60" name="Google Shape;460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8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4" name="Google Shape;464;p8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8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67" name="Google Shape;46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8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2" name="Google Shape;472;p8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8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9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8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8" name="Google Shape;478;p8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79" name="Google Shape;479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3" name="Google Shape;483;p9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9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9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9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9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0" name="Google Shape;490;p9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p9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92" name="Google Shape;492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2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92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4002" cy="27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93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93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3" name="Google Shape;503;p93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4" name="Google Shape;504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93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>
  <p:cSld name="Titel en objec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4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8" name="Google Shape;508;p9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9" name="Google Shape;509;p9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 1">
  <p:cSld name="1_Titel en Inhoud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5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2" name="Google Shape;512;p95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9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7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97"/>
          <p:cNvPicPr preferRelativeResize="0"/>
          <p:nvPr/>
        </p:nvPicPr>
        <p:blipFill rotWithShape="1">
          <a:blip r:embed="rId2">
            <a:alphaModFix/>
          </a:blip>
          <a:srcRect r="9181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9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8" name="Google Shape;528;p99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29" name="Google Shape;529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00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00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534" name="Google Shape;534;p100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_rechte lijn">
  <p:cSld name="Leeg_rechte lijn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01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0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101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101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0" name="Google Shape;540;p10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ge_dia">
  <p:cSld name="1_Lege_dia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02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02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p102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102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p102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103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03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03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103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_dia">
  <p:cSld name="Highlight_dia">
    <p:bg>
      <p:bgPr>
        <a:solidFill>
          <a:srgbClr val="FFEB00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4"/>
          <p:cNvSpPr txBox="1">
            <a:spLocks noGrp="1"/>
          </p:cNvSpPr>
          <p:nvPr>
            <p:ph type="body" idx="1"/>
          </p:nvPr>
        </p:nvSpPr>
        <p:spPr>
          <a:xfrm>
            <a:off x="1317524" y="2318025"/>
            <a:ext cx="6843300" cy="985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55" name="Google Shape;555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8" y="4684039"/>
            <a:ext cx="931204" cy="24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0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10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4" name="Google Shape;234;p48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5" name="Google Shape;235;p48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48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48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75" name="Google Shape;375;p72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76" name="Google Shape;376;p72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7" name="Google Shape;377;p72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72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16" name="Google Shape;516;p96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17" name="Google Shape;517;p96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96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96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0.xml"/><Relationship Id="rId4" Type="http://schemas.openxmlformats.org/officeDocument/2006/relationships/hyperlink" Target="https://app.mural.co/t/beadvtc7549/m/beadvtc7549/1638466452592/a2cb114a13735e693e609b2eec5fd818127bdb31?sender=uebe47a55b4237413c26d5449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laurens.vercauteren@vlaanderen.be" TargetMode="External"/><Relationship Id="rId7" Type="http://schemas.openxmlformats.org/officeDocument/2006/relationships/hyperlink" Target="https://github.com/Informatievlaanderen/OSLOthema-DoelgerichtDigitaalTransformeren/issue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47.png"/><Relationship Id="rId5" Type="http://schemas.openxmlformats.org/officeDocument/2006/relationships/hyperlink" Target="mailto:eva.derore@vlaanderen.be" TargetMode="External"/><Relationship Id="rId4" Type="http://schemas.openxmlformats.org/officeDocument/2006/relationships/hyperlink" Target="mailto:jitse.de.cock@vlaanderen.b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heid.vlaanderen.be/opleiding/oslo-doelgericht-digitaal-transformere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pp.mural.co/t/beadvtc7549/m/beadvtc7549/1638466452592/a2cb114a13735e693e609b2eec5fd818127bdb31?sender=uebe47a55b4237413c26d5449" TargetMode="Externa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115"/>
          <p:cNvPicPr preferRelativeResize="0"/>
          <p:nvPr/>
        </p:nvPicPr>
        <p:blipFill rotWithShape="1">
          <a:blip r:embed="rId4">
            <a:alphaModFix/>
          </a:blip>
          <a:srcRect l="34230" t="9462" r="36948" b="4671"/>
          <a:stretch/>
        </p:blipFill>
        <p:spPr>
          <a:xfrm>
            <a:off x="4265875" y="0"/>
            <a:ext cx="487812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115"/>
          <p:cNvGrpSpPr/>
          <p:nvPr/>
        </p:nvGrpSpPr>
        <p:grpSpPr>
          <a:xfrm>
            <a:off x="-104800" y="0"/>
            <a:ext cx="5559015" cy="5187392"/>
            <a:chOff x="0" y="0"/>
            <a:chExt cx="8134350" cy="6858001"/>
          </a:xfrm>
        </p:grpSpPr>
        <p:sp>
          <p:nvSpPr>
            <p:cNvPr id="618" name="Google Shape;618;p115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15"/>
            <p:cNvSpPr/>
            <p:nvPr/>
          </p:nvSpPr>
          <p:spPr>
            <a:xfrm>
              <a:off x="0" y="0"/>
              <a:ext cx="52959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p115"/>
          <p:cNvSpPr txBox="1"/>
          <p:nvPr/>
        </p:nvSpPr>
        <p:spPr>
          <a:xfrm>
            <a:off x="511351" y="1844195"/>
            <a:ext cx="52035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OSLO Doelgericht </a:t>
            </a:r>
            <a:endParaRPr sz="3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Digitaal Transformeren</a:t>
            </a:r>
            <a:endParaRPr/>
          </a:p>
        </p:txBody>
      </p:sp>
      <p:sp>
        <p:nvSpPr>
          <p:cNvPr id="621" name="Google Shape;621;p115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15"/>
          <p:cNvSpPr txBox="1"/>
          <p:nvPr/>
        </p:nvSpPr>
        <p:spPr>
          <a:xfrm>
            <a:off x="511360" y="46793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Digitaal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Vlaanderen</a:t>
            </a:r>
            <a:endParaRPr/>
          </a:p>
        </p:txBody>
      </p:sp>
      <p:pic>
        <p:nvPicPr>
          <p:cNvPr id="623" name="Google Shape;623;p115"/>
          <p:cNvPicPr preferRelativeResize="0"/>
          <p:nvPr/>
        </p:nvPicPr>
        <p:blipFill rotWithShape="1">
          <a:blip r:embed="rId5">
            <a:alphaModFix/>
          </a:blip>
          <a:srcRect l="5320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15"/>
          <p:cNvSpPr txBox="1"/>
          <p:nvPr/>
        </p:nvSpPr>
        <p:spPr>
          <a:xfrm>
            <a:off x="511360" y="44147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Virtuele thematische werkgroep - Microsoft Teams</a:t>
            </a:r>
            <a:endParaRPr/>
          </a:p>
        </p:txBody>
      </p:sp>
      <p:sp>
        <p:nvSpPr>
          <p:cNvPr id="625" name="Google Shape;625;p115"/>
          <p:cNvSpPr txBox="1"/>
          <p:nvPr/>
        </p:nvSpPr>
        <p:spPr>
          <a:xfrm>
            <a:off x="511361" y="3268272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/>
              <a:t>Welkom! We starten om 9:05.</a:t>
            </a:r>
            <a:br>
              <a:rPr lang="en" sz="1550" b="1" i="0" u="none" strike="noStrike" cap="none">
                <a:solidFill>
                  <a:srgbClr val="000000"/>
                </a:solidFill>
              </a:rPr>
            </a:br>
            <a:endParaRPr sz="1550" b="1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Dinsdag 14 december </a:t>
            </a:r>
            <a:r>
              <a:rPr lang="en" sz="1400" b="1" i="0" u="none" strike="noStrike" cap="none">
                <a:solidFill>
                  <a:srgbClr val="000000"/>
                </a:solidFill>
              </a:rPr>
              <a:t>2021</a:t>
            </a:r>
            <a:endParaRPr sz="12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Terugblik business werkgroep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776" name="Google Shape;776;p12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5"/>
          <p:cNvSpPr/>
          <p:nvPr/>
        </p:nvSpPr>
        <p:spPr>
          <a:xfrm>
            <a:off x="648459" y="1423940"/>
            <a:ext cx="8073600" cy="600000"/>
          </a:xfrm>
          <a:prstGeom prst="rect">
            <a:avLst/>
          </a:prstGeom>
          <a:solidFill>
            <a:srgbClr val="FFFCCC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25"/>
          <p:cNvSpPr txBox="1"/>
          <p:nvPr/>
        </p:nvSpPr>
        <p:spPr>
          <a:xfrm>
            <a:off x="628651" y="273845"/>
            <a:ext cx="7886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 van het </a:t>
            </a:r>
            <a:r>
              <a:rPr lang="en" sz="3200" b="1"/>
              <a:t>traject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25"/>
          <p:cNvSpPr/>
          <p:nvPr/>
        </p:nvSpPr>
        <p:spPr>
          <a:xfrm>
            <a:off x="648459" y="945378"/>
            <a:ext cx="8073600" cy="4896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Het in kaart brengen, definiëren en standaardiseren van informatie met betrekking tot cultureel aanbod en vraag.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25"/>
          <p:cNvSpPr/>
          <p:nvPr/>
        </p:nvSpPr>
        <p:spPr>
          <a:xfrm>
            <a:off x="648459" y="1567301"/>
            <a:ext cx="807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Ontwikkeling van een duurzaam </a:t>
            </a:r>
            <a:r>
              <a:rPr lang="en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applicatieprofiel</a:t>
            </a:r>
            <a:r>
              <a:rPr lang="en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lang="en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vocabularium</a:t>
            </a:r>
            <a:r>
              <a:rPr lang="en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25"/>
          <p:cNvSpPr txBox="1">
            <a:spLocks noGrp="1"/>
          </p:cNvSpPr>
          <p:nvPr>
            <p:ph type="body" idx="4294967295"/>
          </p:nvPr>
        </p:nvSpPr>
        <p:spPr>
          <a:xfrm>
            <a:off x="648450" y="2243025"/>
            <a:ext cx="8038500" cy="24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volgen de OSLO methodiek, wat betekent dat: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starten van use cases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zoveel mogelijk aligneren met bestaande standaarden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zelf zaken definiëren waar nodig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Balans tussen breed gedragen standaard &amp; edge cases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26"/>
          <p:cNvSpPr txBox="1"/>
          <p:nvPr/>
        </p:nvSpPr>
        <p:spPr>
          <a:xfrm>
            <a:off x="628650" y="273850"/>
            <a:ext cx="6173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 b="1"/>
              <a:t>Terugblik business werkgroep (1)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26"/>
          <p:cNvSpPr/>
          <p:nvPr/>
        </p:nvSpPr>
        <p:spPr>
          <a:xfrm>
            <a:off x="1240250" y="2200300"/>
            <a:ext cx="28227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introductie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Semantische interoperabiliteit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Technische interoperabiliteit</a:t>
            </a:r>
            <a:b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Uitwisselen van data</a:t>
            </a:r>
            <a:b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Hergebruiken van data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26"/>
          <p:cNvSpPr/>
          <p:nvPr/>
        </p:nvSpPr>
        <p:spPr>
          <a:xfrm>
            <a:off x="5069100" y="2200300"/>
            <a:ext cx="30540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zijn de verschillende use cases?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concepten kunnen we capteren uit deze use cases?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bestaande standaarden of informatiemodellen bestaan reeds waarop we kunnen verder werken?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3825" y="1396429"/>
            <a:ext cx="775550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8325" y="1396425"/>
            <a:ext cx="775550" cy="7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7"/>
          <p:cNvSpPr txBox="1"/>
          <p:nvPr/>
        </p:nvSpPr>
        <p:spPr>
          <a:xfrm>
            <a:off x="628650" y="273850"/>
            <a:ext cx="6173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 b="1"/>
              <a:t>Terugblik  business werkgroep (2)</a:t>
            </a:r>
            <a:endParaRPr sz="3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27"/>
          <p:cNvSpPr/>
          <p:nvPr/>
        </p:nvSpPr>
        <p:spPr>
          <a:xfrm>
            <a:off x="628650" y="1497225"/>
            <a:ext cx="8163300" cy="3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Heel veel input rond use cases, concepten en standaarden</a:t>
            </a:r>
            <a:endParaRPr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Niet mogelijk om alle use cases mee te nemen voor dit traject want:</a:t>
            </a:r>
            <a:endParaRPr b="1"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Meeste use cases reeds vastgelegd na afronding voorafgaande business case</a:t>
            </a:r>
            <a:endParaRPr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Meer functionele use cases die minder high-level zijn dan wat beoogd wordt voor een standaard.</a:t>
            </a: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Deze en volgende thematische werkgroepen vastleggen </a:t>
            </a:r>
            <a:r>
              <a:rPr lang="en" b="1"/>
              <a:t>welke concepten essentieel</a:t>
            </a:r>
            <a:r>
              <a:rPr lang="en"/>
              <a:t> zijn en welke niet.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801" name="Google Shape;801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100" y="1248400"/>
            <a:ext cx="775550" cy="7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8"/>
          <p:cNvSpPr txBox="1"/>
          <p:nvPr/>
        </p:nvSpPr>
        <p:spPr>
          <a:xfrm>
            <a:off x="628651" y="273845"/>
            <a:ext cx="7886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 van </a:t>
            </a:r>
            <a:r>
              <a:rPr lang="en" sz="3200" b="1"/>
              <a:t>deze werkgroep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28"/>
          <p:cNvSpPr txBox="1">
            <a:spLocks noGrp="1"/>
          </p:cNvSpPr>
          <p:nvPr>
            <p:ph type="body" idx="4294967295"/>
          </p:nvPr>
        </p:nvSpPr>
        <p:spPr>
          <a:xfrm>
            <a:off x="648450" y="1124900"/>
            <a:ext cx="8038500" cy="3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op belangrijkste klassen en hun onderlinge relaties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op hergebruik van standaarden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werkgroepen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op reeds toegevoegde klassen en hun relaties.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Attributen zullen voornamelijk in volgende werkgroepen aan bod komen.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Klassen die nice-to-have zijn kunnen besproken worden in volgende werkgroepen.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Codelijsten (ter illustratie), datatypes, ...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662" y="640352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2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  <p:sp>
        <p:nvSpPr>
          <p:cNvPr id="814" name="Google Shape;814;p129"/>
          <p:cNvSpPr/>
          <p:nvPr/>
        </p:nvSpPr>
        <p:spPr>
          <a:xfrm>
            <a:off x="5282400" y="3426750"/>
            <a:ext cx="3861600" cy="1716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129"/>
          <p:cNvSpPr/>
          <p:nvPr/>
        </p:nvSpPr>
        <p:spPr>
          <a:xfrm>
            <a:off x="6210150" y="3617200"/>
            <a:ext cx="2733900" cy="13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Ja/nee vragen</a:t>
            </a:r>
            <a:r>
              <a:rPr lang="en" sz="1600">
                <a:solidFill>
                  <a:schemeClr val="lt1"/>
                </a:solidFill>
              </a:rPr>
              <a:t> kunnen beantwoord worden via de chat: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Akkoord = +1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Niet akkoord = - 1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Onverschillig = 0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16" name="Google Shape;816;p129" descr="Down Chevron Circle&#10;"/>
          <p:cNvSpPr/>
          <p:nvPr/>
        </p:nvSpPr>
        <p:spPr>
          <a:xfrm>
            <a:off x="5506550" y="394248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29"/>
          <p:cNvSpPr/>
          <p:nvPr/>
        </p:nvSpPr>
        <p:spPr>
          <a:xfrm>
            <a:off x="5282400" y="1771350"/>
            <a:ext cx="3861600" cy="16431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29"/>
          <p:cNvSpPr/>
          <p:nvPr/>
        </p:nvSpPr>
        <p:spPr>
          <a:xfrm>
            <a:off x="5985975" y="18332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Gebruik het </a:t>
            </a:r>
            <a:r>
              <a:rPr lang="en" sz="1600" b="1">
                <a:solidFill>
                  <a:schemeClr val="dk2"/>
                </a:solidFill>
              </a:rPr>
              <a:t>handje</a:t>
            </a:r>
            <a:r>
              <a:rPr lang="en" sz="1600">
                <a:solidFill>
                  <a:schemeClr val="dk2"/>
                </a:solidFill>
              </a:rPr>
              <a:t> als je iets wilt zeggen. Interactie wordt aangemoedigd!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819" name="Google Shape;819;p129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5419736" y="2360050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29"/>
          <p:cNvSpPr/>
          <p:nvPr/>
        </p:nvSpPr>
        <p:spPr>
          <a:xfrm>
            <a:off x="5282400" y="0"/>
            <a:ext cx="3861600" cy="1771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129"/>
          <p:cNvSpPr/>
          <p:nvPr/>
        </p:nvSpPr>
        <p:spPr>
          <a:xfrm>
            <a:off x="5419725" y="16515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Vragen, opmerkingen en voorstellen kunnen via de chatfunctie meegedeeld worden. Interactie wordt aangemoedigd!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22" name="Google Shape;822;p129" descr="Help Question&#10;"/>
          <p:cNvSpPr/>
          <p:nvPr/>
        </p:nvSpPr>
        <p:spPr>
          <a:xfrm>
            <a:off x="8408306" y="72159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30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UML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828" name="Google Shape;828;p130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Voornaamste concepten</a:t>
            </a:r>
            <a:endParaRPr sz="1400">
              <a:solidFill>
                <a:srgbClr val="4C4C4C"/>
              </a:solidFill>
            </a:endParaRPr>
          </a:p>
        </p:txBody>
      </p:sp>
      <p:sp>
        <p:nvSpPr>
          <p:cNvPr id="829" name="Google Shape;829;p130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31"/>
          <p:cNvSpPr txBox="1"/>
          <p:nvPr/>
        </p:nvSpPr>
        <p:spPr>
          <a:xfrm>
            <a:off x="764600" y="1305200"/>
            <a:ext cx="6881100" cy="27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BASISCONCEPTEN UML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/>
          </a:p>
          <a:p>
            <a:pPr marL="457200" marR="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Doorheen de verschillende thematische werkgroepen zullen we het model verder uitbouwen in </a:t>
            </a:r>
            <a:r>
              <a:rPr lang="en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volgende slides zullen kort de concepten toelichten op basis van een korte use case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 voor het uitleggen van de voornaamste UML concepten:</a:t>
            </a:r>
            <a:r>
              <a:rPr lang="en" sz="1100"/>
              <a:t> </a:t>
            </a:r>
            <a:r>
              <a:rPr lang="en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Adoptie van een dier uit het asiel door een persoon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31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Unified Modeling Language (UML)</a:t>
            </a:r>
            <a:endParaRPr sz="3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132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841" name="Google Shape;841;p13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3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p132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844" name="Google Shape;844;p13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3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6" name="Google Shape;846;p132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847" name="Google Shape;847;p13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3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9" name="Google Shape;849;p132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850" name="Google Shape;850;p13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3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2" name="Google Shape;852;p132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Concepten of klassen</a:t>
            </a:r>
            <a:endParaRPr sz="3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7" name="Google Shape;857;p133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8" name="Google Shape;858;p133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9" name="Google Shape;859;p133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0" name="Google Shape;860;p133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1" name="Google Shape;861;p133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2" name="Google Shape;862;p133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33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33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5" name="Google Shape;865;p133"/>
          <p:cNvCxnSpPr/>
          <p:nvPr/>
        </p:nvCxnSpPr>
        <p:spPr>
          <a:xfrm rot="10800000">
            <a:off x="6456542" y="2230845"/>
            <a:ext cx="0" cy="1129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6" name="Google Shape;866;p133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7" name="Google Shape;867;p133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contactpersoon</a:t>
            </a:r>
            <a:r>
              <a:rPr lang="en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bij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8" name="Google Shape;868;p133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869" name="Google Shape;869;p13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3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" name="Google Shape;871;p133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872" name="Google Shape;872;p13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3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133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875" name="Google Shape;875;p13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3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133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878" name="Google Shape;878;p13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3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p133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Relaties</a:t>
            </a:r>
            <a:endParaRPr sz="3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1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</a:t>
            </a:r>
            <a:r>
              <a:rPr lang="en" sz="3200" b="1"/>
              <a:t> van vandaag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16"/>
          <p:cNvSpPr/>
          <p:nvPr/>
        </p:nvSpPr>
        <p:spPr>
          <a:xfrm>
            <a:off x="1841675" y="1992838"/>
            <a:ext cx="1568700" cy="1568700"/>
          </a:xfrm>
          <a:prstGeom prst="ellipse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16"/>
          <p:cNvSpPr/>
          <p:nvPr/>
        </p:nvSpPr>
        <p:spPr>
          <a:xfrm>
            <a:off x="1955550" y="1992838"/>
            <a:ext cx="1568700" cy="156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3" name="Google Shape;6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638" y="2353798"/>
            <a:ext cx="846775" cy="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16"/>
          <p:cNvSpPr/>
          <p:nvPr/>
        </p:nvSpPr>
        <p:spPr>
          <a:xfrm>
            <a:off x="4337375" y="1660250"/>
            <a:ext cx="42915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73636"/>
                </a:solidFill>
              </a:rPr>
              <a:t>Terugblik op de business werkgroep</a:t>
            </a:r>
            <a:endParaRPr sz="1100"/>
          </a:p>
        </p:txBody>
      </p:sp>
      <p:sp>
        <p:nvSpPr>
          <p:cNvPr id="635" name="Google Shape;635;p116"/>
          <p:cNvSpPr/>
          <p:nvPr/>
        </p:nvSpPr>
        <p:spPr>
          <a:xfrm>
            <a:off x="4306750" y="2641138"/>
            <a:ext cx="43527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73636"/>
                </a:solidFill>
              </a:rPr>
              <a:t>Voorstelling sneuvelmodel</a:t>
            </a:r>
            <a:endParaRPr sz="1100"/>
          </a:p>
        </p:txBody>
      </p:sp>
      <p:grpSp>
        <p:nvGrpSpPr>
          <p:cNvPr id="636" name="Google Shape;636;p116"/>
          <p:cNvGrpSpPr/>
          <p:nvPr/>
        </p:nvGrpSpPr>
        <p:grpSpPr>
          <a:xfrm>
            <a:off x="3768950" y="1598050"/>
            <a:ext cx="457200" cy="457200"/>
            <a:chOff x="2770" y="965"/>
            <a:chExt cx="302" cy="302"/>
          </a:xfrm>
        </p:grpSpPr>
        <p:sp>
          <p:nvSpPr>
            <p:cNvPr id="637" name="Google Shape;637;p116"/>
            <p:cNvSpPr/>
            <p:nvPr/>
          </p:nvSpPr>
          <p:spPr>
            <a:xfrm>
              <a:off x="2770" y="965"/>
              <a:ext cx="302" cy="302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lnTo>
                    <a:pt x="302" y="0"/>
                  </a:lnTo>
                  <a:lnTo>
                    <a:pt x="0" y="0"/>
                  </a:lnTo>
                  <a:close/>
                  <a:moveTo>
                    <a:pt x="289" y="289"/>
                  </a:moveTo>
                  <a:lnTo>
                    <a:pt x="13" y="289"/>
                  </a:lnTo>
                  <a:lnTo>
                    <a:pt x="13" y="13"/>
                  </a:lnTo>
                  <a:lnTo>
                    <a:pt x="289" y="13"/>
                  </a:lnTo>
                  <a:lnTo>
                    <a:pt x="289" y="2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16"/>
            <p:cNvSpPr/>
            <p:nvPr/>
          </p:nvSpPr>
          <p:spPr>
            <a:xfrm>
              <a:off x="2863" y="1023"/>
              <a:ext cx="116" cy="185"/>
            </a:xfrm>
            <a:custGeom>
              <a:avLst/>
              <a:gdLst/>
              <a:ahLst/>
              <a:cxnLst/>
              <a:rect l="l" t="t" r="r" b="b"/>
              <a:pathLst>
                <a:path w="221" h="354" extrusionOk="0">
                  <a:moveTo>
                    <a:pt x="0" y="118"/>
                  </a:moveTo>
                  <a:cubicBezTo>
                    <a:pt x="0" y="100"/>
                    <a:pt x="2" y="84"/>
                    <a:pt x="8" y="70"/>
                  </a:cubicBezTo>
                  <a:cubicBezTo>
                    <a:pt x="13" y="55"/>
                    <a:pt x="21" y="43"/>
                    <a:pt x="31" y="33"/>
                  </a:cubicBezTo>
                  <a:cubicBezTo>
                    <a:pt x="41" y="22"/>
                    <a:pt x="53" y="14"/>
                    <a:pt x="68" y="9"/>
                  </a:cubicBezTo>
                  <a:cubicBezTo>
                    <a:pt x="82" y="3"/>
                    <a:pt x="98" y="0"/>
                    <a:pt x="116" y="0"/>
                  </a:cubicBezTo>
                  <a:cubicBezTo>
                    <a:pt x="131" y="0"/>
                    <a:pt x="144" y="2"/>
                    <a:pt x="157" y="7"/>
                  </a:cubicBezTo>
                  <a:cubicBezTo>
                    <a:pt x="170" y="11"/>
                    <a:pt x="181" y="17"/>
                    <a:pt x="191" y="26"/>
                  </a:cubicBezTo>
                  <a:cubicBezTo>
                    <a:pt x="200" y="34"/>
                    <a:pt x="208" y="44"/>
                    <a:pt x="213" y="56"/>
                  </a:cubicBezTo>
                  <a:cubicBezTo>
                    <a:pt x="219" y="69"/>
                    <a:pt x="221" y="82"/>
                    <a:pt x="221" y="98"/>
                  </a:cubicBezTo>
                  <a:cubicBezTo>
                    <a:pt x="221" y="109"/>
                    <a:pt x="220" y="119"/>
                    <a:pt x="218" y="127"/>
                  </a:cubicBezTo>
                  <a:cubicBezTo>
                    <a:pt x="215" y="135"/>
                    <a:pt x="212" y="143"/>
                    <a:pt x="208" y="148"/>
                  </a:cubicBezTo>
                  <a:cubicBezTo>
                    <a:pt x="204" y="154"/>
                    <a:pt x="199" y="160"/>
                    <a:pt x="194" y="164"/>
                  </a:cubicBezTo>
                  <a:cubicBezTo>
                    <a:pt x="189" y="169"/>
                    <a:pt x="184" y="174"/>
                    <a:pt x="179" y="178"/>
                  </a:cubicBezTo>
                  <a:cubicBezTo>
                    <a:pt x="173" y="183"/>
                    <a:pt x="167" y="188"/>
                    <a:pt x="162" y="193"/>
                  </a:cubicBezTo>
                  <a:cubicBezTo>
                    <a:pt x="157" y="198"/>
                    <a:pt x="152" y="203"/>
                    <a:pt x="148" y="209"/>
                  </a:cubicBezTo>
                  <a:cubicBezTo>
                    <a:pt x="144" y="215"/>
                    <a:pt x="141" y="222"/>
                    <a:pt x="139" y="231"/>
                  </a:cubicBezTo>
                  <a:cubicBezTo>
                    <a:pt x="137" y="239"/>
                    <a:pt x="136" y="248"/>
                    <a:pt x="136" y="260"/>
                  </a:cubicBezTo>
                  <a:cubicBezTo>
                    <a:pt x="84" y="260"/>
                    <a:pt x="84" y="260"/>
                    <a:pt x="84" y="260"/>
                  </a:cubicBezTo>
                  <a:cubicBezTo>
                    <a:pt x="84" y="246"/>
                    <a:pt x="85" y="234"/>
                    <a:pt x="86" y="224"/>
                  </a:cubicBezTo>
                  <a:cubicBezTo>
                    <a:pt x="88" y="214"/>
                    <a:pt x="90" y="206"/>
                    <a:pt x="93" y="198"/>
                  </a:cubicBezTo>
                  <a:cubicBezTo>
                    <a:pt x="96" y="191"/>
                    <a:pt x="100" y="184"/>
                    <a:pt x="105" y="178"/>
                  </a:cubicBezTo>
                  <a:cubicBezTo>
                    <a:pt x="110" y="173"/>
                    <a:pt x="115" y="167"/>
                    <a:pt x="122" y="162"/>
                  </a:cubicBezTo>
                  <a:cubicBezTo>
                    <a:pt x="127" y="157"/>
                    <a:pt x="132" y="153"/>
                    <a:pt x="136" y="149"/>
                  </a:cubicBezTo>
                  <a:cubicBezTo>
                    <a:pt x="141" y="145"/>
                    <a:pt x="145" y="141"/>
                    <a:pt x="149" y="136"/>
                  </a:cubicBezTo>
                  <a:cubicBezTo>
                    <a:pt x="153" y="132"/>
                    <a:pt x="156" y="126"/>
                    <a:pt x="158" y="121"/>
                  </a:cubicBezTo>
                  <a:cubicBezTo>
                    <a:pt x="160" y="115"/>
                    <a:pt x="161" y="108"/>
                    <a:pt x="161" y="100"/>
                  </a:cubicBezTo>
                  <a:cubicBezTo>
                    <a:pt x="161" y="90"/>
                    <a:pt x="159" y="82"/>
                    <a:pt x="156" y="75"/>
                  </a:cubicBezTo>
                  <a:cubicBezTo>
                    <a:pt x="152" y="68"/>
                    <a:pt x="148" y="62"/>
                    <a:pt x="143" y="58"/>
                  </a:cubicBezTo>
                  <a:cubicBezTo>
                    <a:pt x="139" y="54"/>
                    <a:pt x="133" y="51"/>
                    <a:pt x="128" y="49"/>
                  </a:cubicBezTo>
                  <a:cubicBezTo>
                    <a:pt x="122" y="47"/>
                    <a:pt x="118" y="46"/>
                    <a:pt x="113" y="46"/>
                  </a:cubicBezTo>
                  <a:cubicBezTo>
                    <a:pt x="93" y="46"/>
                    <a:pt x="79" y="53"/>
                    <a:pt x="69" y="66"/>
                  </a:cubicBezTo>
                  <a:cubicBezTo>
                    <a:pt x="60" y="79"/>
                    <a:pt x="55" y="96"/>
                    <a:pt x="55" y="118"/>
                  </a:cubicBezTo>
                  <a:lnTo>
                    <a:pt x="0" y="118"/>
                  </a:lnTo>
                  <a:close/>
                  <a:moveTo>
                    <a:pt x="77" y="293"/>
                  </a:moveTo>
                  <a:cubicBezTo>
                    <a:pt x="141" y="293"/>
                    <a:pt x="141" y="293"/>
                    <a:pt x="141" y="293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77" y="354"/>
                    <a:pt x="77" y="354"/>
                    <a:pt x="77" y="354"/>
                  </a:cubicBezTo>
                  <a:lnTo>
                    <a:pt x="77" y="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116"/>
          <p:cNvSpPr/>
          <p:nvPr/>
        </p:nvSpPr>
        <p:spPr>
          <a:xfrm>
            <a:off x="3768950" y="2545632"/>
            <a:ext cx="457200" cy="463137"/>
          </a:xfrm>
          <a:custGeom>
            <a:avLst/>
            <a:gdLst/>
            <a:ahLst/>
            <a:cxnLst/>
            <a:rect l="l" t="t" r="r" b="b"/>
            <a:pathLst>
              <a:path w="77" h="78" extrusionOk="0">
                <a:moveTo>
                  <a:pt x="0" y="0"/>
                </a:moveTo>
                <a:lnTo>
                  <a:pt x="0" y="78"/>
                </a:lnTo>
                <a:lnTo>
                  <a:pt x="77" y="78"/>
                </a:lnTo>
                <a:lnTo>
                  <a:pt x="77" y="0"/>
                </a:lnTo>
                <a:lnTo>
                  <a:pt x="0" y="0"/>
                </a:lnTo>
                <a:close/>
                <a:moveTo>
                  <a:pt x="74" y="74"/>
                </a:moveTo>
                <a:lnTo>
                  <a:pt x="28" y="74"/>
                </a:lnTo>
                <a:lnTo>
                  <a:pt x="28" y="23"/>
                </a:lnTo>
                <a:lnTo>
                  <a:pt x="38" y="33"/>
                </a:lnTo>
                <a:lnTo>
                  <a:pt x="40" y="30"/>
                </a:lnTo>
                <a:lnTo>
                  <a:pt x="26" y="16"/>
                </a:lnTo>
                <a:lnTo>
                  <a:pt x="12" y="30"/>
                </a:lnTo>
                <a:lnTo>
                  <a:pt x="14" y="33"/>
                </a:lnTo>
                <a:lnTo>
                  <a:pt x="24" y="23"/>
                </a:lnTo>
                <a:lnTo>
                  <a:pt x="24" y="74"/>
                </a:lnTo>
                <a:lnTo>
                  <a:pt x="3" y="74"/>
                </a:lnTo>
                <a:lnTo>
                  <a:pt x="3" y="3"/>
                </a:lnTo>
                <a:lnTo>
                  <a:pt x="49" y="3"/>
                </a:lnTo>
                <a:lnTo>
                  <a:pt x="49" y="55"/>
                </a:lnTo>
                <a:lnTo>
                  <a:pt x="39" y="45"/>
                </a:lnTo>
                <a:lnTo>
                  <a:pt x="37" y="47"/>
                </a:lnTo>
                <a:lnTo>
                  <a:pt x="51" y="62"/>
                </a:lnTo>
                <a:lnTo>
                  <a:pt x="65" y="47"/>
                </a:lnTo>
                <a:lnTo>
                  <a:pt x="63" y="45"/>
                </a:lnTo>
                <a:lnTo>
                  <a:pt x="53" y="55"/>
                </a:lnTo>
                <a:lnTo>
                  <a:pt x="53" y="3"/>
                </a:lnTo>
                <a:lnTo>
                  <a:pt x="74" y="3"/>
                </a:lnTo>
                <a:lnTo>
                  <a:pt x="74" y="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16"/>
          <p:cNvSpPr/>
          <p:nvPr/>
        </p:nvSpPr>
        <p:spPr>
          <a:xfrm>
            <a:off x="4306750" y="3594675"/>
            <a:ext cx="43527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73636"/>
                </a:solidFill>
              </a:rPr>
              <a:t>Interactieve brainstorm</a:t>
            </a:r>
            <a:endParaRPr sz="1100"/>
          </a:p>
        </p:txBody>
      </p:sp>
      <p:grpSp>
        <p:nvGrpSpPr>
          <p:cNvPr id="641" name="Google Shape;641;p116"/>
          <p:cNvGrpSpPr/>
          <p:nvPr/>
        </p:nvGrpSpPr>
        <p:grpSpPr>
          <a:xfrm>
            <a:off x="3768953" y="3499147"/>
            <a:ext cx="457150" cy="457157"/>
            <a:chOff x="4143375" y="39688"/>
            <a:chExt cx="1338263" cy="1339849"/>
          </a:xfrm>
        </p:grpSpPr>
        <p:sp>
          <p:nvSpPr>
            <p:cNvPr id="642" name="Google Shape;642;p116"/>
            <p:cNvSpPr/>
            <p:nvPr/>
          </p:nvSpPr>
          <p:spPr>
            <a:xfrm>
              <a:off x="4143375" y="39688"/>
              <a:ext cx="1338263" cy="1339849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411"/>
                    <a:pt x="179" y="411"/>
                    <a:pt x="179" y="411"/>
                  </a:cubicBezTo>
                  <a:cubicBezTo>
                    <a:pt x="174" y="407"/>
                    <a:pt x="174" y="407"/>
                    <a:pt x="174" y="407"/>
                  </a:cubicBezTo>
                  <a:cubicBezTo>
                    <a:pt x="130" y="375"/>
                    <a:pt x="104" y="324"/>
                    <a:pt x="104" y="270"/>
                  </a:cubicBezTo>
                  <a:cubicBezTo>
                    <a:pt x="104" y="191"/>
                    <a:pt x="166" y="120"/>
                    <a:pt x="248" y="104"/>
                  </a:cubicBezTo>
                  <a:cubicBezTo>
                    <a:pt x="248" y="104"/>
                    <a:pt x="263" y="100"/>
                    <a:pt x="285" y="100"/>
                  </a:cubicBezTo>
                  <a:cubicBezTo>
                    <a:pt x="311" y="100"/>
                    <a:pt x="329" y="105"/>
                    <a:pt x="329" y="105"/>
                  </a:cubicBezTo>
                  <a:cubicBezTo>
                    <a:pt x="420" y="126"/>
                    <a:pt x="448" y="216"/>
                    <a:pt x="478" y="311"/>
                  </a:cubicBezTo>
                  <a:cubicBezTo>
                    <a:pt x="481" y="320"/>
                    <a:pt x="484" y="329"/>
                    <a:pt x="486" y="337"/>
                  </a:cubicBezTo>
                  <a:cubicBezTo>
                    <a:pt x="435" y="337"/>
                    <a:pt x="435" y="337"/>
                    <a:pt x="435" y="33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30"/>
                    <a:pt x="415" y="450"/>
                    <a:pt x="391" y="450"/>
                  </a:cubicBezTo>
                  <a:cubicBezTo>
                    <a:pt x="341" y="450"/>
                    <a:pt x="341" y="450"/>
                    <a:pt x="341" y="450"/>
                  </a:cubicBezTo>
                  <a:cubicBezTo>
                    <a:pt x="341" y="576"/>
                    <a:pt x="341" y="576"/>
                    <a:pt x="341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551" y="551"/>
                  </a:moveTo>
                  <a:cubicBezTo>
                    <a:pt x="366" y="551"/>
                    <a:pt x="366" y="551"/>
                    <a:pt x="366" y="551"/>
                  </a:cubicBezTo>
                  <a:cubicBezTo>
                    <a:pt x="366" y="474"/>
                    <a:pt x="366" y="474"/>
                    <a:pt x="366" y="474"/>
                  </a:cubicBezTo>
                  <a:cubicBezTo>
                    <a:pt x="391" y="474"/>
                    <a:pt x="391" y="474"/>
                    <a:pt x="391" y="474"/>
                  </a:cubicBezTo>
                  <a:cubicBezTo>
                    <a:pt x="429" y="474"/>
                    <a:pt x="460" y="444"/>
                    <a:pt x="460" y="406"/>
                  </a:cubicBezTo>
                  <a:cubicBezTo>
                    <a:pt x="460" y="362"/>
                    <a:pt x="460" y="362"/>
                    <a:pt x="460" y="362"/>
                  </a:cubicBezTo>
                  <a:cubicBezTo>
                    <a:pt x="490" y="362"/>
                    <a:pt x="490" y="362"/>
                    <a:pt x="490" y="362"/>
                  </a:cubicBezTo>
                  <a:cubicBezTo>
                    <a:pt x="497" y="362"/>
                    <a:pt x="504" y="359"/>
                    <a:pt x="508" y="353"/>
                  </a:cubicBezTo>
                  <a:cubicBezTo>
                    <a:pt x="512" y="348"/>
                    <a:pt x="513" y="340"/>
                    <a:pt x="511" y="334"/>
                  </a:cubicBezTo>
                  <a:cubicBezTo>
                    <a:pt x="508" y="324"/>
                    <a:pt x="505" y="314"/>
                    <a:pt x="502" y="304"/>
                  </a:cubicBezTo>
                  <a:cubicBezTo>
                    <a:pt x="470" y="204"/>
                    <a:pt x="438" y="102"/>
                    <a:pt x="329" y="80"/>
                  </a:cubicBezTo>
                  <a:cubicBezTo>
                    <a:pt x="329" y="80"/>
                    <a:pt x="310" y="75"/>
                    <a:pt x="290" y="75"/>
                  </a:cubicBezTo>
                  <a:cubicBezTo>
                    <a:pt x="269" y="75"/>
                    <a:pt x="248" y="79"/>
                    <a:pt x="248" y="79"/>
                  </a:cubicBezTo>
                  <a:cubicBezTo>
                    <a:pt x="153" y="96"/>
                    <a:pt x="80" y="178"/>
                    <a:pt x="80" y="270"/>
                  </a:cubicBezTo>
                  <a:cubicBezTo>
                    <a:pt x="80" y="330"/>
                    <a:pt x="107" y="387"/>
                    <a:pt x="154" y="423"/>
                  </a:cubicBezTo>
                  <a:cubicBezTo>
                    <a:pt x="154" y="551"/>
                    <a:pt x="154" y="551"/>
                    <a:pt x="154" y="551"/>
                  </a:cubicBezTo>
                  <a:cubicBezTo>
                    <a:pt x="25" y="551"/>
                    <a:pt x="25" y="551"/>
                    <a:pt x="25" y="551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551" y="24"/>
                    <a:pt x="551" y="24"/>
                    <a:pt x="551" y="24"/>
                  </a:cubicBezTo>
                  <a:lnTo>
                    <a:pt x="551" y="55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16"/>
            <p:cNvSpPr/>
            <p:nvPr/>
          </p:nvSpPr>
          <p:spPr>
            <a:xfrm>
              <a:off x="4438650" y="474663"/>
              <a:ext cx="339725" cy="339725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128" y="56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5" y="34"/>
                    <a:pt x="114" y="32"/>
                    <a:pt x="112" y="31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9" y="18"/>
                    <a:pt x="87" y="17"/>
                    <a:pt x="85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8" y="17"/>
                    <a:pt x="56" y="18"/>
                    <a:pt x="53" y="1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4"/>
                    <a:pt x="31" y="3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7" y="59"/>
                    <a:pt x="1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7"/>
                    <a:pt x="18" y="88"/>
                    <a:pt x="18" y="9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1" y="112"/>
                    <a:pt x="32" y="113"/>
                    <a:pt x="33" y="11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6" y="128"/>
                    <a:pt x="59" y="129"/>
                    <a:pt x="61" y="129"/>
                  </a:cubicBezTo>
                  <a:cubicBezTo>
                    <a:pt x="61" y="146"/>
                    <a:pt x="61" y="146"/>
                    <a:pt x="61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8" y="128"/>
                    <a:pt x="90" y="128"/>
                    <a:pt x="93" y="127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3"/>
                    <a:pt x="115" y="112"/>
                    <a:pt x="115" y="112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28" y="89"/>
                    <a:pt x="129" y="87"/>
                    <a:pt x="129" y="85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59"/>
                    <a:pt x="128" y="58"/>
                    <a:pt x="128" y="56"/>
                  </a:cubicBezTo>
                  <a:close/>
                  <a:moveTo>
                    <a:pt x="40" y="73"/>
                  </a:moveTo>
                  <a:cubicBezTo>
                    <a:pt x="40" y="55"/>
                    <a:pt x="55" y="40"/>
                    <a:pt x="73" y="40"/>
                  </a:cubicBezTo>
                  <a:cubicBezTo>
                    <a:pt x="91" y="40"/>
                    <a:pt x="106" y="55"/>
                    <a:pt x="106" y="73"/>
                  </a:cubicBezTo>
                  <a:cubicBezTo>
                    <a:pt x="106" y="91"/>
                    <a:pt x="91" y="106"/>
                    <a:pt x="73" y="106"/>
                  </a:cubicBezTo>
                  <a:cubicBezTo>
                    <a:pt x="55" y="106"/>
                    <a:pt x="40" y="91"/>
                    <a:pt x="40" y="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16"/>
            <p:cNvSpPr/>
            <p:nvPr/>
          </p:nvSpPr>
          <p:spPr>
            <a:xfrm>
              <a:off x="4765675" y="338138"/>
              <a:ext cx="254000" cy="252413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87" y="100"/>
                  </a:moveTo>
                  <a:cubicBezTo>
                    <a:pt x="82" y="88"/>
                    <a:pt x="82" y="88"/>
                    <a:pt x="82" y="88"/>
                  </a:cubicBezTo>
                  <a:cubicBezTo>
                    <a:pt x="84" y="86"/>
                    <a:pt x="86" y="84"/>
                    <a:pt x="88" y="82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8" y="57"/>
                    <a:pt x="98" y="54"/>
                    <a:pt x="97" y="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6" y="26"/>
                    <a:pt x="84" y="24"/>
                    <a:pt x="82" y="22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6" y="12"/>
                    <a:pt x="53" y="12"/>
                    <a:pt x="50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3"/>
                    <a:pt x="24" y="25"/>
                    <a:pt x="22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5"/>
                    <a:pt x="12" y="5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53" y="98"/>
                    <a:pt x="55" y="98"/>
                  </a:cubicBezTo>
                  <a:cubicBezTo>
                    <a:pt x="56" y="98"/>
                    <a:pt x="58" y="98"/>
                    <a:pt x="59" y="98"/>
                  </a:cubicBezTo>
                  <a:cubicBezTo>
                    <a:pt x="64" y="109"/>
                    <a:pt x="64" y="109"/>
                    <a:pt x="64" y="109"/>
                  </a:cubicBezTo>
                  <a:lnTo>
                    <a:pt x="87" y="100"/>
                  </a:lnTo>
                  <a:close/>
                  <a:moveTo>
                    <a:pt x="47" y="72"/>
                  </a:moveTo>
                  <a:cubicBezTo>
                    <a:pt x="43" y="70"/>
                    <a:pt x="39" y="66"/>
                    <a:pt x="38" y="62"/>
                  </a:cubicBezTo>
                  <a:cubicBezTo>
                    <a:pt x="36" y="57"/>
                    <a:pt x="36" y="52"/>
                    <a:pt x="38" y="48"/>
                  </a:cubicBezTo>
                  <a:cubicBezTo>
                    <a:pt x="40" y="43"/>
                    <a:pt x="43" y="40"/>
                    <a:pt x="48" y="38"/>
                  </a:cubicBezTo>
                  <a:cubicBezTo>
                    <a:pt x="50" y="37"/>
                    <a:pt x="52" y="37"/>
                    <a:pt x="55" y="37"/>
                  </a:cubicBezTo>
                  <a:cubicBezTo>
                    <a:pt x="57" y="37"/>
                    <a:pt x="59" y="37"/>
                    <a:pt x="62" y="38"/>
                  </a:cubicBezTo>
                  <a:cubicBezTo>
                    <a:pt x="66" y="40"/>
                    <a:pt x="70" y="44"/>
                    <a:pt x="72" y="48"/>
                  </a:cubicBezTo>
                  <a:cubicBezTo>
                    <a:pt x="73" y="53"/>
                    <a:pt x="73" y="58"/>
                    <a:pt x="71" y="62"/>
                  </a:cubicBezTo>
                  <a:cubicBezTo>
                    <a:pt x="69" y="67"/>
                    <a:pt x="66" y="70"/>
                    <a:pt x="61" y="72"/>
                  </a:cubicBezTo>
                  <a:cubicBezTo>
                    <a:pt x="57" y="74"/>
                    <a:pt x="52" y="74"/>
                    <a:pt x="47" y="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34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34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34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34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34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34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contactpersoon bij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1" name="Google Shape;891;p134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892" name="Google Shape;892;p134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34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4" name="Google Shape;894;p134"/>
          <p:cNvGrpSpPr/>
          <p:nvPr/>
        </p:nvGrpSpPr>
        <p:grpSpPr>
          <a:xfrm>
            <a:off x="5573675" y="1206012"/>
            <a:ext cx="1863000" cy="1145711"/>
            <a:chOff x="1500425" y="1244963"/>
            <a:chExt cx="1863000" cy="1145711"/>
          </a:xfrm>
        </p:grpSpPr>
        <p:sp>
          <p:nvSpPr>
            <p:cNvPr id="895" name="Google Shape;895;p134"/>
            <p:cNvSpPr/>
            <p:nvPr/>
          </p:nvSpPr>
          <p:spPr>
            <a:xfrm>
              <a:off x="1500425" y="1559374"/>
              <a:ext cx="1863000" cy="83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34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7" name="Google Shape;897;p134"/>
          <p:cNvGrpSpPr/>
          <p:nvPr/>
        </p:nvGrpSpPr>
        <p:grpSpPr>
          <a:xfrm>
            <a:off x="1500425" y="3519088"/>
            <a:ext cx="1863000" cy="1145718"/>
            <a:chOff x="1500425" y="1244963"/>
            <a:chExt cx="1863000" cy="1145718"/>
          </a:xfrm>
        </p:grpSpPr>
        <p:sp>
          <p:nvSpPr>
            <p:cNvPr id="898" name="Google Shape;898;p134"/>
            <p:cNvSpPr/>
            <p:nvPr/>
          </p:nvSpPr>
          <p:spPr>
            <a:xfrm>
              <a:off x="1500425" y="1559381"/>
              <a:ext cx="1863000" cy="83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34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0" name="Google Shape;900;p134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901" name="Google Shape;901;p134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34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3" name="Google Shape;903;p134"/>
          <p:cNvSpPr txBox="1"/>
          <p:nvPr/>
        </p:nvSpPr>
        <p:spPr>
          <a:xfrm>
            <a:off x="1500425" y="15180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voornaam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34"/>
          <p:cNvSpPr txBox="1"/>
          <p:nvPr/>
        </p:nvSpPr>
        <p:spPr>
          <a:xfrm>
            <a:off x="5525050" y="37841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34"/>
          <p:cNvSpPr txBox="1"/>
          <p:nvPr/>
        </p:nvSpPr>
        <p:spPr>
          <a:xfrm>
            <a:off x="1500025" y="3833500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geboortedatum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34"/>
          <p:cNvSpPr txBox="1"/>
          <p:nvPr/>
        </p:nvSpPr>
        <p:spPr>
          <a:xfrm>
            <a:off x="5573675" y="1532688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straat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huisnummer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busnummer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postcode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gemeente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7" name="Google Shape;907;p134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8" name="Google Shape;908;p134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9" name="Google Shape;909;p134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0" name="Google Shape;910;p134"/>
          <p:cNvCxnSpPr/>
          <p:nvPr/>
        </p:nvCxnSpPr>
        <p:spPr>
          <a:xfrm rot="10800000">
            <a:off x="6456542" y="2510820"/>
            <a:ext cx="0" cy="925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1" name="Google Shape;911;p134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2" name="Google Shape;912;p134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Attribuëring</a:t>
            </a:r>
            <a:endParaRPr sz="3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5"/>
          <p:cNvSpPr txBox="1">
            <a:spLocks noGrp="1"/>
          </p:cNvSpPr>
          <p:nvPr>
            <p:ph type="title" idx="4294967295"/>
          </p:nvPr>
        </p:nvSpPr>
        <p:spPr>
          <a:xfrm>
            <a:off x="272175" y="-24375"/>
            <a:ext cx="902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Voorbeeld: OSLO Persoon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135"/>
          <p:cNvPicPr preferRelativeResize="0"/>
          <p:nvPr/>
        </p:nvPicPr>
        <p:blipFill rotWithShape="1">
          <a:blip r:embed="rId3">
            <a:alphaModFix/>
          </a:blip>
          <a:srcRect l="954" t="1837" r="688" b="22226"/>
          <a:stretch/>
        </p:blipFill>
        <p:spPr>
          <a:xfrm>
            <a:off x="1120575" y="44000"/>
            <a:ext cx="8023424" cy="505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3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37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Sneuvelmodel opbouwen aan de hand van use cases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930" name="Google Shape;930;p137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37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8"/>
          <p:cNvSpPr txBox="1">
            <a:spLocks noGrp="1"/>
          </p:cNvSpPr>
          <p:nvPr>
            <p:ph type="body" idx="1"/>
          </p:nvPr>
        </p:nvSpPr>
        <p:spPr>
          <a:xfrm>
            <a:off x="540000" y="119475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2870" lvl="0" indent="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Een </a:t>
            </a:r>
            <a:r>
              <a:rPr lang="en" b="1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specifieke situatie voor gegevensuitwisseling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waarvoor de datastandaard gebruikt kan worden.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3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is een use case?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3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rial"/>
                <a:ea typeface="Arial"/>
                <a:cs typeface="Arial"/>
                <a:sym typeface="Arial"/>
              </a:rPr>
              <a:t>Toelichting storyline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39"/>
          <p:cNvSpPr txBox="1">
            <a:spLocks noGrp="1"/>
          </p:cNvSpPr>
          <p:nvPr>
            <p:ph type="body" idx="1"/>
          </p:nvPr>
        </p:nvSpPr>
        <p:spPr>
          <a:xfrm>
            <a:off x="540000" y="1535775"/>
            <a:ext cx="80640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3530" algn="l" rtl="0">
              <a:spcBef>
                <a:spcPts val="300"/>
              </a:spcBef>
              <a:spcAft>
                <a:spcPts val="0"/>
              </a:spcAft>
              <a:buSzPts val="1180"/>
              <a:buFont typeface="Calibri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Storylines dienen om jullie door het model te leiden.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282575" algn="l" rtl="0">
              <a:spcBef>
                <a:spcPts val="0"/>
              </a:spcBef>
              <a:spcAft>
                <a:spcPts val="0"/>
              </a:spcAft>
              <a:buSzPts val="850"/>
              <a:buFont typeface="Calibri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Klassen worden ingevuld met concrete data om het model beter begrijpbaar te maken.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282575" algn="l" rtl="0">
              <a:spcBef>
                <a:spcPts val="0"/>
              </a:spcBef>
              <a:spcAft>
                <a:spcPts val="0"/>
              </a:spcAft>
              <a:buSzPts val="850"/>
              <a:buFont typeface="Calibri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Dat wil niet zeggen dat het model enkel van toepassing is op deze ene storyline (hier: de muzieksector).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3530" algn="l" rtl="0">
              <a:spcBef>
                <a:spcPts val="300"/>
              </a:spcBef>
              <a:spcAft>
                <a:spcPts val="0"/>
              </a:spcAft>
              <a:buSzPts val="1180"/>
              <a:buFont typeface="Calibri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Volgende workshops zullen andere storylines aan bod komen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282575" algn="l" rtl="0">
              <a:spcBef>
                <a:spcPts val="0"/>
              </a:spcBef>
              <a:spcAft>
                <a:spcPts val="0"/>
              </a:spcAft>
              <a:buSzPts val="850"/>
              <a:buFont typeface="Calibri"/>
              <a:buChar char="•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Bijvoorbeeld: sociaal-cultureel werk, amateurkunsten, hybride evenementen (lid van theatergezelschap neemt deel aan een dansworkshop), ...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39" descr="Help Question&#10;"/>
          <p:cNvSpPr/>
          <p:nvPr/>
        </p:nvSpPr>
        <p:spPr>
          <a:xfrm>
            <a:off x="494868" y="1444694"/>
            <a:ext cx="481013" cy="481013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6"/>
                  <a:pt x="45" y="200"/>
                  <a:pt x="100" y="200"/>
                </a:cubicBezTo>
                <a:cubicBezTo>
                  <a:pt x="155" y="200"/>
                  <a:pt x="200" y="156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10" y="150"/>
                </a:moveTo>
                <a:cubicBezTo>
                  <a:pt x="88" y="150"/>
                  <a:pt x="88" y="150"/>
                  <a:pt x="88" y="150"/>
                </a:cubicBezTo>
                <a:cubicBezTo>
                  <a:pt x="88" y="129"/>
                  <a:pt x="88" y="129"/>
                  <a:pt x="88" y="129"/>
                </a:cubicBezTo>
                <a:cubicBezTo>
                  <a:pt x="110" y="129"/>
                  <a:pt x="110" y="129"/>
                  <a:pt x="110" y="129"/>
                </a:cubicBezTo>
                <a:lnTo>
                  <a:pt x="110" y="150"/>
                </a:lnTo>
                <a:close/>
                <a:moveTo>
                  <a:pt x="132" y="88"/>
                </a:moveTo>
                <a:cubicBezTo>
                  <a:pt x="131" y="90"/>
                  <a:pt x="129" y="93"/>
                  <a:pt x="127" y="95"/>
                </a:cubicBezTo>
                <a:cubicBezTo>
                  <a:pt x="126" y="97"/>
                  <a:pt x="124" y="99"/>
                  <a:pt x="122" y="100"/>
                </a:cubicBezTo>
                <a:cubicBezTo>
                  <a:pt x="120" y="101"/>
                  <a:pt x="118" y="103"/>
                  <a:pt x="116" y="104"/>
                </a:cubicBezTo>
                <a:cubicBezTo>
                  <a:pt x="114" y="106"/>
                  <a:pt x="113" y="107"/>
                  <a:pt x="111" y="109"/>
                </a:cubicBezTo>
                <a:cubicBezTo>
                  <a:pt x="110" y="111"/>
                  <a:pt x="109" y="113"/>
                  <a:pt x="109" y="116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90" y="121"/>
                  <a:pt x="90" y="121"/>
                  <a:pt x="90" y="121"/>
                </a:cubicBezTo>
                <a:cubicBezTo>
                  <a:pt x="90" y="115"/>
                  <a:pt x="90" y="115"/>
                  <a:pt x="90" y="115"/>
                </a:cubicBezTo>
                <a:cubicBezTo>
                  <a:pt x="90" y="111"/>
                  <a:pt x="91" y="108"/>
                  <a:pt x="92" y="105"/>
                </a:cubicBezTo>
                <a:cubicBezTo>
                  <a:pt x="94" y="103"/>
                  <a:pt x="95" y="100"/>
                  <a:pt x="97" y="98"/>
                </a:cubicBezTo>
                <a:cubicBezTo>
                  <a:pt x="98" y="97"/>
                  <a:pt x="100" y="95"/>
                  <a:pt x="102" y="94"/>
                </a:cubicBezTo>
                <a:cubicBezTo>
                  <a:pt x="104" y="92"/>
                  <a:pt x="105" y="91"/>
                  <a:pt x="107" y="89"/>
                </a:cubicBezTo>
                <a:cubicBezTo>
                  <a:pt x="108" y="88"/>
                  <a:pt x="110" y="87"/>
                  <a:pt x="111" y="85"/>
                </a:cubicBezTo>
                <a:cubicBezTo>
                  <a:pt x="112" y="83"/>
                  <a:pt x="112" y="81"/>
                  <a:pt x="112" y="79"/>
                </a:cubicBezTo>
                <a:cubicBezTo>
                  <a:pt x="112" y="75"/>
                  <a:pt x="111" y="71"/>
                  <a:pt x="109" y="69"/>
                </a:cubicBezTo>
                <a:cubicBezTo>
                  <a:pt x="107" y="67"/>
                  <a:pt x="104" y="66"/>
                  <a:pt x="100" y="66"/>
                </a:cubicBezTo>
                <a:cubicBezTo>
                  <a:pt x="98" y="66"/>
                  <a:pt x="96" y="67"/>
                  <a:pt x="94" y="68"/>
                </a:cubicBezTo>
                <a:cubicBezTo>
                  <a:pt x="92" y="69"/>
                  <a:pt x="91" y="70"/>
                  <a:pt x="90" y="72"/>
                </a:cubicBezTo>
                <a:cubicBezTo>
                  <a:pt x="88" y="73"/>
                  <a:pt x="88" y="75"/>
                  <a:pt x="87" y="77"/>
                </a:cubicBezTo>
                <a:cubicBezTo>
                  <a:pt x="86" y="79"/>
                  <a:pt x="86" y="82"/>
                  <a:pt x="86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66" y="79"/>
                  <a:pt x="67" y="75"/>
                  <a:pt x="69" y="71"/>
                </a:cubicBezTo>
                <a:cubicBezTo>
                  <a:pt x="70" y="67"/>
                  <a:pt x="72" y="63"/>
                  <a:pt x="75" y="60"/>
                </a:cubicBezTo>
                <a:cubicBezTo>
                  <a:pt x="78" y="57"/>
                  <a:pt x="82" y="55"/>
                  <a:pt x="86" y="53"/>
                </a:cubicBezTo>
                <a:cubicBezTo>
                  <a:pt x="90" y="51"/>
                  <a:pt x="94" y="50"/>
                  <a:pt x="99" y="50"/>
                </a:cubicBezTo>
                <a:cubicBezTo>
                  <a:pt x="106" y="50"/>
                  <a:pt x="111" y="51"/>
                  <a:pt x="116" y="53"/>
                </a:cubicBezTo>
                <a:cubicBezTo>
                  <a:pt x="120" y="55"/>
                  <a:pt x="123" y="57"/>
                  <a:pt x="126" y="60"/>
                </a:cubicBezTo>
                <a:cubicBezTo>
                  <a:pt x="129" y="62"/>
                  <a:pt x="131" y="65"/>
                  <a:pt x="132" y="68"/>
                </a:cubicBezTo>
                <a:cubicBezTo>
                  <a:pt x="133" y="71"/>
                  <a:pt x="133" y="74"/>
                  <a:pt x="133" y="77"/>
                </a:cubicBezTo>
                <a:cubicBezTo>
                  <a:pt x="133" y="81"/>
                  <a:pt x="133" y="85"/>
                  <a:pt x="132" y="8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39" descr="Hook&#10;"/>
          <p:cNvSpPr/>
          <p:nvPr/>
        </p:nvSpPr>
        <p:spPr>
          <a:xfrm>
            <a:off x="494075" y="2628206"/>
            <a:ext cx="482600" cy="376238"/>
          </a:xfrm>
          <a:custGeom>
            <a:avLst/>
            <a:gdLst/>
            <a:ahLst/>
            <a:cxnLst/>
            <a:rect l="l" t="t" r="r" b="b"/>
            <a:pathLst>
              <a:path w="304" h="237" extrusionOk="0">
                <a:moveTo>
                  <a:pt x="263" y="0"/>
                </a:moveTo>
                <a:lnTo>
                  <a:pt x="108" y="157"/>
                </a:lnTo>
                <a:lnTo>
                  <a:pt x="40" y="88"/>
                </a:lnTo>
                <a:lnTo>
                  <a:pt x="0" y="128"/>
                </a:lnTo>
                <a:lnTo>
                  <a:pt x="108" y="237"/>
                </a:lnTo>
                <a:lnTo>
                  <a:pt x="304" y="41"/>
                </a:lnTo>
                <a:lnTo>
                  <a:pt x="26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4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Arial"/>
                <a:ea typeface="Arial"/>
                <a:cs typeface="Arial"/>
                <a:sym typeface="Arial"/>
              </a:rPr>
              <a:t>Storyline</a:t>
            </a:r>
            <a:endParaRPr sz="3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40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Fien wil graag naar een concert gaan in de Ancienne Belgique dat plaatsvindt tijdens het BRDCST festival.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2" name="Google Shape;952;p140"/>
          <p:cNvPicPr preferRelativeResize="0"/>
          <p:nvPr/>
        </p:nvPicPr>
        <p:blipFill rotWithShape="1">
          <a:blip r:embed="rId3">
            <a:alphaModFix/>
          </a:blip>
          <a:srcRect l="56287" t="10623" r="34449" b="70606"/>
          <a:stretch/>
        </p:blipFill>
        <p:spPr>
          <a:xfrm>
            <a:off x="3376100" y="2571750"/>
            <a:ext cx="1579402" cy="22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813" y="2850069"/>
            <a:ext cx="3079175" cy="18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41"/>
          <p:cNvSpPr/>
          <p:nvPr/>
        </p:nvSpPr>
        <p:spPr>
          <a:xfrm>
            <a:off x="539115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959" name="Google Shape;959;p141"/>
          <p:cNvSpPr txBox="1"/>
          <p:nvPr/>
        </p:nvSpPr>
        <p:spPr>
          <a:xfrm>
            <a:off x="628650" y="273850"/>
            <a:ext cx="4762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</a:t>
            </a:r>
            <a:r>
              <a:rPr lang="en" sz="2700" b="1"/>
              <a:t>Agent</a:t>
            </a:r>
            <a:endParaRPr sz="2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41"/>
          <p:cNvSpPr txBox="1"/>
          <p:nvPr/>
        </p:nvSpPr>
        <p:spPr>
          <a:xfrm>
            <a:off x="628650" y="864200"/>
            <a:ext cx="3856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 aan deze storyline te beginnen moeten we eerst zorgen dat de personen en organisaties binnen dit model acties kunnen ondernemen. Dit doen we door hen </a:t>
            </a:r>
            <a:r>
              <a:rPr lang="en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Agents 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 maken.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41"/>
          <p:cNvSpPr txBox="1"/>
          <p:nvPr/>
        </p:nvSpPr>
        <p:spPr>
          <a:xfrm>
            <a:off x="5521800" y="2764125"/>
            <a:ext cx="3181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Agent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wordt overgenomen uit OSLO-Generiek.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Persoon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wordt overgenomen uit OSLO-Persoon.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Organisatie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wordt overgenomen uit OSLO-Organisatie.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62" name="Google Shape;962;p141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963" name="Google Shape;963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141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966" name="Google Shape;966;p141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41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8" name="Google Shape;968;p141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969" name="Google Shape;969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1" name="Google Shape;971;p141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972" name="Google Shape;972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4" name="Google Shape;974;p141"/>
          <p:cNvCxnSpPr>
            <a:stCxn id="963" idx="2"/>
            <a:endCxn id="970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75" name="Google Shape;975;p141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976" name="Google Shape;976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8" name="Google Shape;978;p141"/>
          <p:cNvCxnSpPr>
            <a:stCxn id="977" idx="0"/>
            <a:endCxn id="969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9" name="Google Shape;979;p141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980" name="Google Shape;980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p141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983" name="Google Shape;983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5" name="Google Shape;985;p141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986" name="Google Shape;986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88" name="Google Shape;988;p141"/>
          <p:cNvCxnSpPr>
            <a:stCxn id="981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9" name="Google Shape;989;p141"/>
          <p:cNvCxnSpPr>
            <a:endCxn id="983" idx="1"/>
          </p:cNvCxnSpPr>
          <p:nvPr/>
        </p:nvCxnSpPr>
        <p:spPr>
          <a:xfrm rot="10800000" flipH="1">
            <a:off x="6686540" y="650849"/>
            <a:ext cx="2274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0" name="Google Shape;990;p141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1" name="Google Shape;991;p141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992" name="Google Shape;992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94" name="Google Shape;994;p141"/>
          <p:cNvCxnSpPr>
            <a:endCxn id="992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141"/>
          <p:cNvCxnSpPr>
            <a:stCxn id="966" idx="3"/>
            <a:endCxn id="980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6" name="Google Shape;996;p141"/>
          <p:cNvCxnSpPr>
            <a:stCxn id="976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7" name="Google Shape;997;p141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998" name="Google Shape;998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41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001" name="Google Shape;1001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3" name="Google Shape;1003;p141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004" name="Google Shape;1004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6" name="Google Shape;1006;p141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007" name="Google Shape;1007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9" name="Google Shape;1009;p141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010" name="Google Shape;1010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p141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013" name="Google Shape;1013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15" name="Google Shape;1015;p141"/>
          <p:cNvCxnSpPr>
            <a:stCxn id="966" idx="2"/>
            <a:endCxn id="1005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141"/>
          <p:cNvCxnSpPr>
            <a:stCxn id="1004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141"/>
          <p:cNvCxnSpPr>
            <a:stCxn id="1007" idx="3"/>
          </p:cNvCxnSpPr>
          <p:nvPr/>
        </p:nvCxnSpPr>
        <p:spPr>
          <a:xfrm rot="10800000" flipH="1">
            <a:off x="5786841" y="174779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141"/>
          <p:cNvCxnSpPr>
            <a:stCxn id="1010" idx="3"/>
          </p:cNvCxnSpPr>
          <p:nvPr/>
        </p:nvCxnSpPr>
        <p:spPr>
          <a:xfrm rot="10800000" flipH="1">
            <a:off x="5786841" y="2024024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141"/>
          <p:cNvCxnSpPr>
            <a:stCxn id="1013" idx="3"/>
          </p:cNvCxnSpPr>
          <p:nvPr/>
        </p:nvCxnSpPr>
        <p:spPr>
          <a:xfrm rot="10800000" flipH="1">
            <a:off x="5786841" y="230024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0" name="Google Shape;1020;p141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021" name="Google Shape;1021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3" name="Google Shape;1023;p141"/>
          <p:cNvCxnSpPr>
            <a:stCxn id="980" idx="2"/>
            <a:endCxn id="1002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141"/>
          <p:cNvCxnSpPr>
            <a:stCxn id="1001" idx="2"/>
            <a:endCxn id="1022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141"/>
          <p:cNvCxnSpPr>
            <a:stCxn id="992" idx="2"/>
            <a:endCxn id="999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6" name="Google Shape;1026;p141"/>
          <p:cNvGrpSpPr/>
          <p:nvPr/>
        </p:nvGrpSpPr>
        <p:grpSpPr>
          <a:xfrm>
            <a:off x="7262627" y="1584376"/>
            <a:ext cx="212739" cy="172975"/>
            <a:chOff x="3915500" y="3855877"/>
            <a:chExt cx="539400" cy="346157"/>
          </a:xfrm>
        </p:grpSpPr>
        <p:sp>
          <p:nvSpPr>
            <p:cNvPr id="1027" name="Google Shape;1027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141"/>
          <p:cNvGrpSpPr/>
          <p:nvPr/>
        </p:nvGrpSpPr>
        <p:grpSpPr>
          <a:xfrm>
            <a:off x="7262627" y="1860601"/>
            <a:ext cx="212739" cy="172975"/>
            <a:chOff x="3915500" y="3855877"/>
            <a:chExt cx="539400" cy="346157"/>
          </a:xfrm>
        </p:grpSpPr>
        <p:sp>
          <p:nvSpPr>
            <p:cNvPr id="1030" name="Google Shape;1030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2" name="Google Shape;1032;p141"/>
          <p:cNvGrpSpPr/>
          <p:nvPr/>
        </p:nvGrpSpPr>
        <p:grpSpPr>
          <a:xfrm>
            <a:off x="7262627" y="2136826"/>
            <a:ext cx="212739" cy="172975"/>
            <a:chOff x="3915500" y="3855877"/>
            <a:chExt cx="539400" cy="346157"/>
          </a:xfrm>
        </p:grpSpPr>
        <p:sp>
          <p:nvSpPr>
            <p:cNvPr id="1033" name="Google Shape;1033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35" name="Google Shape;1035;p141"/>
          <p:cNvCxnSpPr/>
          <p:nvPr/>
        </p:nvCxnSpPr>
        <p:spPr>
          <a:xfrm flipH="1">
            <a:off x="7025797" y="1584363"/>
            <a:ext cx="300" cy="66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6" name="Google Shape;1036;p141"/>
          <p:cNvCxnSpPr>
            <a:stCxn id="1027" idx="1"/>
          </p:cNvCxnSpPr>
          <p:nvPr/>
        </p:nvCxnSpPr>
        <p:spPr>
          <a:xfrm flipH="1">
            <a:off x="7025627" y="1696262"/>
            <a:ext cx="237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7" name="Google Shape;1037;p141"/>
          <p:cNvCxnSpPr/>
          <p:nvPr/>
        </p:nvCxnSpPr>
        <p:spPr>
          <a:xfrm rot="10800000">
            <a:off x="7030427" y="1968887"/>
            <a:ext cx="232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8" name="Google Shape;1038;p141"/>
          <p:cNvCxnSpPr>
            <a:stCxn id="1033" idx="1"/>
          </p:cNvCxnSpPr>
          <p:nvPr/>
        </p:nvCxnSpPr>
        <p:spPr>
          <a:xfrm flipH="1">
            <a:off x="7020827" y="2248712"/>
            <a:ext cx="241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141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141"/>
          <p:cNvCxnSpPr>
            <a:stCxn id="972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1" name="Google Shape;1041;p141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042" name="Google Shape;1042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4" name="Google Shape;1044;p141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045" name="Google Shape;1045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141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048" name="Google Shape;1048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0" name="Google Shape;1050;p141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051" name="Google Shape;1051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3" name="Google Shape;1053;p141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054" name="Google Shape;1054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6" name="Google Shape;1056;p141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057" name="Google Shape;1057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p141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060" name="Google Shape;1060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2" name="Google Shape;1062;p141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063" name="Google Shape;1063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" name="Google Shape;1065;p141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066" name="Google Shape;1066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141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1069" name="Google Shape;1069;p141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41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71" name="Google Shape;1071;p141"/>
          <p:cNvCxnSpPr>
            <a:stCxn id="1054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141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141"/>
          <p:cNvCxnSpPr/>
          <p:nvPr/>
        </p:nvCxnSpPr>
        <p:spPr>
          <a:xfrm rot="10800000" flipH="1">
            <a:off x="7726754" y="833487"/>
            <a:ext cx="202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4" name="Google Shape;1074;p141"/>
          <p:cNvCxnSpPr>
            <a:stCxn id="1064" idx="0"/>
            <a:endCxn id="1060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5" name="Google Shape;1075;p141"/>
          <p:cNvCxnSpPr>
            <a:stCxn id="1067" idx="0"/>
            <a:endCxn id="1060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6" name="Google Shape;1076;p141"/>
          <p:cNvCxnSpPr>
            <a:stCxn id="1070" idx="0"/>
            <a:endCxn id="1066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7" name="Google Shape;1077;p141"/>
          <p:cNvSpPr/>
          <p:nvPr/>
        </p:nvSpPr>
        <p:spPr>
          <a:xfrm>
            <a:off x="2556749" y="2231852"/>
            <a:ext cx="1248000" cy="4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78" name="Google Shape;1078;p141"/>
          <p:cNvSpPr/>
          <p:nvPr/>
        </p:nvSpPr>
        <p:spPr>
          <a:xfrm>
            <a:off x="2556748" y="1972476"/>
            <a:ext cx="1248000" cy="27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Agent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41"/>
          <p:cNvSpPr/>
          <p:nvPr/>
        </p:nvSpPr>
        <p:spPr>
          <a:xfrm>
            <a:off x="1308749" y="3300877"/>
            <a:ext cx="1248000" cy="4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80" name="Google Shape;1080;p141"/>
          <p:cNvSpPr/>
          <p:nvPr/>
        </p:nvSpPr>
        <p:spPr>
          <a:xfrm>
            <a:off x="1308750" y="2962175"/>
            <a:ext cx="1248000" cy="338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Persoon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41"/>
          <p:cNvSpPr/>
          <p:nvPr/>
        </p:nvSpPr>
        <p:spPr>
          <a:xfrm>
            <a:off x="1308749" y="4202727"/>
            <a:ext cx="1248000" cy="4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82" name="Google Shape;1082;p141"/>
          <p:cNvSpPr/>
          <p:nvPr/>
        </p:nvSpPr>
        <p:spPr>
          <a:xfrm>
            <a:off x="1308750" y="3864025"/>
            <a:ext cx="1248000" cy="338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Organisatie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3" name="Google Shape;1083;p141"/>
          <p:cNvCxnSpPr>
            <a:stCxn id="1077" idx="2"/>
            <a:endCxn id="1081" idx="3"/>
          </p:cNvCxnSpPr>
          <p:nvPr/>
        </p:nvCxnSpPr>
        <p:spPr>
          <a:xfrm rot="5400000">
            <a:off x="1994099" y="3237902"/>
            <a:ext cx="1749300" cy="624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141"/>
          <p:cNvCxnSpPr/>
          <p:nvPr/>
        </p:nvCxnSpPr>
        <p:spPr>
          <a:xfrm rot="10800000">
            <a:off x="6144016" y="1520699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141"/>
          <p:cNvCxnSpPr>
            <a:stCxn id="1079" idx="3"/>
            <a:endCxn id="1077" idx="2"/>
          </p:cNvCxnSpPr>
          <p:nvPr/>
        </p:nvCxnSpPr>
        <p:spPr>
          <a:xfrm rot="10800000" flipH="1">
            <a:off x="2556749" y="2675377"/>
            <a:ext cx="624000" cy="847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2"/>
          <p:cNvSpPr/>
          <p:nvPr/>
        </p:nvSpPr>
        <p:spPr>
          <a:xfrm>
            <a:off x="53958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42"/>
          <p:cNvSpPr txBox="1"/>
          <p:nvPr/>
        </p:nvSpPr>
        <p:spPr>
          <a:xfrm>
            <a:off x="628650" y="273850"/>
            <a:ext cx="4821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</a:t>
            </a:r>
            <a:r>
              <a:rPr lang="en" sz="3000" b="1"/>
              <a:t> - Participant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42"/>
          <p:cNvSpPr txBox="1"/>
          <p:nvPr/>
        </p:nvSpPr>
        <p:spPr>
          <a:xfrm>
            <a:off x="628650" y="864200"/>
            <a:ext cx="38358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is een participant van culturele activiteiten.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Fien is 32 jaar en heeft de Belgische identiteit. Ze behaalde een masterdiploma in de literatuurwetenschappen.</a:t>
            </a:r>
            <a:endParaRPr sz="1300"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42"/>
          <p:cNvSpPr/>
          <p:nvPr/>
        </p:nvSpPr>
        <p:spPr>
          <a:xfrm>
            <a:off x="1447799" y="2864150"/>
            <a:ext cx="2197500" cy="109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42"/>
          <p:cNvSpPr/>
          <p:nvPr/>
        </p:nvSpPr>
        <p:spPr>
          <a:xfrm>
            <a:off x="1447799" y="2407750"/>
            <a:ext cx="2197500" cy="47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Participant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5" name="Google Shape;1095;p142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1096" name="Google Shape;1096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142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1099" name="Google Shape;1099;p142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42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1" name="Google Shape;1101;p142"/>
          <p:cNvSpPr txBox="1"/>
          <p:nvPr/>
        </p:nvSpPr>
        <p:spPr>
          <a:xfrm>
            <a:off x="5521800" y="2764125"/>
            <a:ext cx="3181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Participant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kan verschillende vormen aannemen. In dit geval is het een natuurlijk persoon.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Fien heeft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naam, adres, contactinfo, een geboortedatum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rijksregisternummer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en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nationaliteit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→ OSLO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-Generiek::Agent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02" name="Google Shape;1102;p142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1103" name="Google Shape;1103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p142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1106" name="Google Shape;1106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08" name="Google Shape;1108;p142"/>
          <p:cNvCxnSpPr>
            <a:stCxn id="1096" idx="2"/>
            <a:endCxn id="1104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09" name="Google Shape;1109;p142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1110" name="Google Shape;1110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12" name="Google Shape;1112;p142"/>
          <p:cNvCxnSpPr>
            <a:stCxn id="1111" idx="0"/>
            <a:endCxn id="1103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13" name="Google Shape;1113;p142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1114" name="Google Shape;1114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6" name="Google Shape;1116;p142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1117" name="Google Shape;1117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142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1120" name="Google Shape;1120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2" name="Google Shape;1122;p142"/>
          <p:cNvCxnSpPr>
            <a:stCxn id="1115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142"/>
          <p:cNvCxnSpPr>
            <a:endCxn id="1117" idx="1"/>
          </p:cNvCxnSpPr>
          <p:nvPr/>
        </p:nvCxnSpPr>
        <p:spPr>
          <a:xfrm rot="10800000" flipH="1">
            <a:off x="6686540" y="650849"/>
            <a:ext cx="2274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4" name="Google Shape;1124;p142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5" name="Google Shape;1125;p142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1126" name="Google Shape;1126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8" name="Google Shape;1128;p142"/>
          <p:cNvCxnSpPr>
            <a:endCxn id="1126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142"/>
          <p:cNvCxnSpPr>
            <a:stCxn id="1099" idx="3"/>
            <a:endCxn id="1114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0" name="Google Shape;1130;p142"/>
          <p:cNvCxnSpPr>
            <a:stCxn id="1110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1" name="Google Shape;1131;p142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1132" name="Google Shape;1132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142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135" name="Google Shape;1135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7" name="Google Shape;1137;p142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138" name="Google Shape;1138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0" name="Google Shape;1140;p142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141" name="Google Shape;1141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142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144" name="Google Shape;1144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142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147" name="Google Shape;1147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49" name="Google Shape;1149;p142"/>
          <p:cNvCxnSpPr>
            <a:stCxn id="1099" idx="2"/>
            <a:endCxn id="1139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142"/>
          <p:cNvCxnSpPr>
            <a:stCxn id="1138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142"/>
          <p:cNvCxnSpPr>
            <a:stCxn id="1141" idx="3"/>
          </p:cNvCxnSpPr>
          <p:nvPr/>
        </p:nvCxnSpPr>
        <p:spPr>
          <a:xfrm rot="10800000" flipH="1">
            <a:off x="5786841" y="174779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142"/>
          <p:cNvCxnSpPr>
            <a:stCxn id="1144" idx="3"/>
          </p:cNvCxnSpPr>
          <p:nvPr/>
        </p:nvCxnSpPr>
        <p:spPr>
          <a:xfrm rot="10800000" flipH="1">
            <a:off x="5786841" y="2024024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142"/>
          <p:cNvCxnSpPr>
            <a:stCxn id="1147" idx="3"/>
          </p:cNvCxnSpPr>
          <p:nvPr/>
        </p:nvCxnSpPr>
        <p:spPr>
          <a:xfrm rot="10800000" flipH="1">
            <a:off x="5786841" y="230024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4" name="Google Shape;1154;p142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155" name="Google Shape;1155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57" name="Google Shape;1157;p142"/>
          <p:cNvCxnSpPr>
            <a:stCxn id="1114" idx="2"/>
            <a:endCxn id="1136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8" name="Google Shape;1158;p142"/>
          <p:cNvCxnSpPr>
            <a:stCxn id="1135" idx="2"/>
            <a:endCxn id="1156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9" name="Google Shape;1159;p142"/>
          <p:cNvCxnSpPr>
            <a:stCxn id="1126" idx="2"/>
            <a:endCxn id="1133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0" name="Google Shape;1160;p142"/>
          <p:cNvGrpSpPr/>
          <p:nvPr/>
        </p:nvGrpSpPr>
        <p:grpSpPr>
          <a:xfrm>
            <a:off x="7265102" y="1828713"/>
            <a:ext cx="212739" cy="172975"/>
            <a:chOff x="3915500" y="3855877"/>
            <a:chExt cx="539400" cy="346157"/>
          </a:xfrm>
        </p:grpSpPr>
        <p:sp>
          <p:nvSpPr>
            <p:cNvPr id="1161" name="Google Shape;1161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3" name="Google Shape;1163;p142"/>
          <p:cNvGrpSpPr/>
          <p:nvPr/>
        </p:nvGrpSpPr>
        <p:grpSpPr>
          <a:xfrm>
            <a:off x="7265102" y="2104938"/>
            <a:ext cx="212739" cy="172975"/>
            <a:chOff x="3915500" y="3855877"/>
            <a:chExt cx="539400" cy="346157"/>
          </a:xfrm>
        </p:grpSpPr>
        <p:sp>
          <p:nvSpPr>
            <p:cNvPr id="1164" name="Google Shape;1164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6" name="Google Shape;1166;p142"/>
          <p:cNvGrpSpPr/>
          <p:nvPr/>
        </p:nvGrpSpPr>
        <p:grpSpPr>
          <a:xfrm>
            <a:off x="7265102" y="2330438"/>
            <a:ext cx="212739" cy="172975"/>
            <a:chOff x="3915500" y="3855877"/>
            <a:chExt cx="539400" cy="346157"/>
          </a:xfrm>
        </p:grpSpPr>
        <p:sp>
          <p:nvSpPr>
            <p:cNvPr id="1167" name="Google Shape;1167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69" name="Google Shape;1169;p142"/>
          <p:cNvCxnSpPr/>
          <p:nvPr/>
        </p:nvCxnSpPr>
        <p:spPr>
          <a:xfrm>
            <a:off x="7026097" y="1584363"/>
            <a:ext cx="0" cy="87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142"/>
          <p:cNvCxnSpPr>
            <a:stCxn id="1161" idx="1"/>
          </p:cNvCxnSpPr>
          <p:nvPr/>
        </p:nvCxnSpPr>
        <p:spPr>
          <a:xfrm flipH="1">
            <a:off x="7028102" y="1940599"/>
            <a:ext cx="237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142"/>
          <p:cNvCxnSpPr/>
          <p:nvPr/>
        </p:nvCxnSpPr>
        <p:spPr>
          <a:xfrm flipH="1">
            <a:off x="7034102" y="2216824"/>
            <a:ext cx="231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142"/>
          <p:cNvCxnSpPr>
            <a:stCxn id="1167" idx="1"/>
          </p:cNvCxnSpPr>
          <p:nvPr/>
        </p:nvCxnSpPr>
        <p:spPr>
          <a:xfrm flipH="1">
            <a:off x="7034102" y="2442324"/>
            <a:ext cx="2310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142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4" name="Google Shape;1174;p142"/>
          <p:cNvCxnSpPr>
            <a:stCxn id="1106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5" name="Google Shape;1175;p142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176" name="Google Shape;1176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142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179" name="Google Shape;1179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1" name="Google Shape;1181;p142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182" name="Google Shape;1182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4" name="Google Shape;1184;p142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185" name="Google Shape;1185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142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188" name="Google Shape;1188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p142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191" name="Google Shape;1191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3" name="Google Shape;1193;p142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194" name="Google Shape;1194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p142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197" name="Google Shape;1197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142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200" name="Google Shape;1200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2" name="Google Shape;1202;p142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1203" name="Google Shape;1203;p142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42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05" name="Google Shape;1205;p142"/>
          <p:cNvCxnSpPr>
            <a:stCxn id="1188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142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142"/>
          <p:cNvCxnSpPr/>
          <p:nvPr/>
        </p:nvCxnSpPr>
        <p:spPr>
          <a:xfrm rot="10800000" flipH="1">
            <a:off x="7726754" y="833487"/>
            <a:ext cx="202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142"/>
          <p:cNvCxnSpPr>
            <a:stCxn id="1198" idx="0"/>
            <a:endCxn id="1194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9" name="Google Shape;1209;p142"/>
          <p:cNvCxnSpPr>
            <a:stCxn id="1201" idx="0"/>
            <a:endCxn id="1194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0" name="Google Shape;1210;p142"/>
          <p:cNvCxnSpPr>
            <a:stCxn id="1204" idx="0"/>
            <a:endCxn id="1200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1" name="Google Shape;1211;p142"/>
          <p:cNvCxnSpPr>
            <a:endCxn id="1138" idx="3"/>
          </p:cNvCxnSpPr>
          <p:nvPr/>
        </p:nvCxnSpPr>
        <p:spPr>
          <a:xfrm rot="10800000">
            <a:off x="6144016" y="1520699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43"/>
          <p:cNvSpPr/>
          <p:nvPr/>
        </p:nvSpPr>
        <p:spPr>
          <a:xfrm>
            <a:off x="54053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43"/>
          <p:cNvSpPr txBox="1"/>
          <p:nvPr/>
        </p:nvSpPr>
        <p:spPr>
          <a:xfrm>
            <a:off x="628650" y="317900"/>
            <a:ext cx="50103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ParticipantProfiel (1)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143"/>
          <p:cNvSpPr txBox="1"/>
          <p:nvPr/>
        </p:nvSpPr>
        <p:spPr>
          <a:xfrm>
            <a:off x="628650" y="864200"/>
            <a:ext cx="38358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heeft een Participant Profiel waaruit haar voorkeuren en interesses blijken.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Ze leest graag en gaat vaak naar concerten en festivals.</a:t>
            </a:r>
            <a:endParaRPr sz="1300"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43"/>
          <p:cNvSpPr/>
          <p:nvPr/>
        </p:nvSpPr>
        <p:spPr>
          <a:xfrm>
            <a:off x="462050" y="2868791"/>
            <a:ext cx="2197500" cy="110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43"/>
          <p:cNvSpPr/>
          <p:nvPr/>
        </p:nvSpPr>
        <p:spPr>
          <a:xfrm>
            <a:off x="462050" y="2407775"/>
            <a:ext cx="2197500" cy="48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Participant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143"/>
          <p:cNvSpPr txBox="1"/>
          <p:nvPr/>
        </p:nvSpPr>
        <p:spPr>
          <a:xfrm>
            <a:off x="5688650" y="2513975"/>
            <a:ext cx="3181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Participant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heeft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ParticipantProfiel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in zijn/haar bezit.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Uit het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ParticipantProfiel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 van Fien blijkt dat ze regelmatig boeken ontleent en naar concerten en festivals gaat.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Ook duidde ze aan dat ze graag via mail op de hoogte gehouden wordt van activiteiten binnen haar aangeduide interesses.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→ Deze toestemming zal worden overgenomen van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OSLO-Consent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in volgende iteratie van het model.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22" name="Google Shape;1222;p143"/>
          <p:cNvCxnSpPr>
            <a:stCxn id="1223" idx="0"/>
            <a:endCxn id="1224" idx="2"/>
          </p:cNvCxnSpPr>
          <p:nvPr/>
        </p:nvCxnSpPr>
        <p:spPr>
          <a:xfrm rot="10800000">
            <a:off x="3511751" y="3506831"/>
            <a:ext cx="0" cy="35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5" name="Google Shape;1225;p143"/>
          <p:cNvSpPr/>
          <p:nvPr/>
        </p:nvSpPr>
        <p:spPr>
          <a:xfrm>
            <a:off x="3075349" y="2880150"/>
            <a:ext cx="2197500" cy="109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26" name="Google Shape;1226;p143"/>
          <p:cNvSpPr/>
          <p:nvPr/>
        </p:nvSpPr>
        <p:spPr>
          <a:xfrm>
            <a:off x="3075349" y="2423750"/>
            <a:ext cx="2197500" cy="47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ParticipantProfiel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7" name="Google Shape;1227;p143"/>
          <p:cNvCxnSpPr>
            <a:stCxn id="1219" idx="3"/>
            <a:endCxn id="1225" idx="1"/>
          </p:cNvCxnSpPr>
          <p:nvPr/>
        </p:nvCxnSpPr>
        <p:spPr>
          <a:xfrm>
            <a:off x="2659550" y="3423491"/>
            <a:ext cx="4158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8" name="Google Shape;1228;p143"/>
          <p:cNvGrpSpPr/>
          <p:nvPr/>
        </p:nvGrpSpPr>
        <p:grpSpPr>
          <a:xfrm>
            <a:off x="6492790" y="102588"/>
            <a:ext cx="212739" cy="172975"/>
            <a:chOff x="3915500" y="3855877"/>
            <a:chExt cx="539400" cy="346157"/>
          </a:xfrm>
        </p:grpSpPr>
        <p:sp>
          <p:nvSpPr>
            <p:cNvPr id="1229" name="Google Shape;1229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143"/>
          <p:cNvGrpSpPr/>
          <p:nvPr/>
        </p:nvGrpSpPr>
        <p:grpSpPr>
          <a:xfrm>
            <a:off x="6110204" y="977269"/>
            <a:ext cx="212739" cy="172975"/>
            <a:chOff x="8142318" y="1892844"/>
            <a:chExt cx="539400" cy="346157"/>
          </a:xfrm>
        </p:grpSpPr>
        <p:sp>
          <p:nvSpPr>
            <p:cNvPr id="1232" name="Google Shape;1232;p143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43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4" name="Google Shape;1234;p143"/>
          <p:cNvGrpSpPr/>
          <p:nvPr/>
        </p:nvGrpSpPr>
        <p:grpSpPr>
          <a:xfrm>
            <a:off x="6492790" y="454563"/>
            <a:ext cx="212739" cy="172975"/>
            <a:chOff x="3915500" y="3855877"/>
            <a:chExt cx="539400" cy="346157"/>
          </a:xfrm>
        </p:grpSpPr>
        <p:sp>
          <p:nvSpPr>
            <p:cNvPr id="1235" name="Google Shape;1235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7" name="Google Shape;1237;p143"/>
          <p:cNvGrpSpPr/>
          <p:nvPr/>
        </p:nvGrpSpPr>
        <p:grpSpPr>
          <a:xfrm>
            <a:off x="6136415" y="454563"/>
            <a:ext cx="212739" cy="172975"/>
            <a:chOff x="3915500" y="3855877"/>
            <a:chExt cx="539400" cy="346157"/>
          </a:xfrm>
        </p:grpSpPr>
        <p:sp>
          <p:nvSpPr>
            <p:cNvPr id="1238" name="Google Shape;1238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40" name="Google Shape;1240;p143"/>
          <p:cNvCxnSpPr>
            <a:stCxn id="1229" idx="2"/>
            <a:endCxn id="1236" idx="0"/>
          </p:cNvCxnSpPr>
          <p:nvPr/>
        </p:nvCxnSpPr>
        <p:spPr>
          <a:xfrm>
            <a:off x="6599159" y="275563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41" name="Google Shape;1241;p143"/>
          <p:cNvGrpSpPr/>
          <p:nvPr/>
        </p:nvGrpSpPr>
        <p:grpSpPr>
          <a:xfrm>
            <a:off x="6492790" y="702213"/>
            <a:ext cx="212739" cy="172975"/>
            <a:chOff x="3915500" y="3855877"/>
            <a:chExt cx="539400" cy="346157"/>
          </a:xfrm>
        </p:grpSpPr>
        <p:sp>
          <p:nvSpPr>
            <p:cNvPr id="1242" name="Google Shape;1242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44" name="Google Shape;1244;p143"/>
          <p:cNvCxnSpPr>
            <a:stCxn id="1243" idx="0"/>
            <a:endCxn id="1235" idx="2"/>
          </p:cNvCxnSpPr>
          <p:nvPr/>
        </p:nvCxnSpPr>
        <p:spPr>
          <a:xfrm rot="10800000">
            <a:off x="6599159" y="627513"/>
            <a:ext cx="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5" name="Google Shape;1245;p143"/>
          <p:cNvGrpSpPr/>
          <p:nvPr/>
        </p:nvGrpSpPr>
        <p:grpSpPr>
          <a:xfrm>
            <a:off x="6749965" y="977263"/>
            <a:ext cx="212739" cy="172975"/>
            <a:chOff x="3915500" y="3855877"/>
            <a:chExt cx="539400" cy="346157"/>
          </a:xfrm>
        </p:grpSpPr>
        <p:sp>
          <p:nvSpPr>
            <p:cNvPr id="1246" name="Google Shape;1246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8" name="Google Shape;1248;p143"/>
          <p:cNvGrpSpPr/>
          <p:nvPr/>
        </p:nvGrpSpPr>
        <p:grpSpPr>
          <a:xfrm>
            <a:off x="7092865" y="454563"/>
            <a:ext cx="212739" cy="172975"/>
            <a:chOff x="3915500" y="3855877"/>
            <a:chExt cx="539400" cy="346157"/>
          </a:xfrm>
        </p:grpSpPr>
        <p:sp>
          <p:nvSpPr>
            <p:cNvPr id="1249" name="Google Shape;1249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1" name="Google Shape;1251;p143"/>
          <p:cNvGrpSpPr/>
          <p:nvPr/>
        </p:nvGrpSpPr>
        <p:grpSpPr>
          <a:xfrm>
            <a:off x="7092865" y="702213"/>
            <a:ext cx="212739" cy="172975"/>
            <a:chOff x="3915500" y="3855877"/>
            <a:chExt cx="539400" cy="346157"/>
          </a:xfrm>
        </p:grpSpPr>
        <p:sp>
          <p:nvSpPr>
            <p:cNvPr id="1252" name="Google Shape;1252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54" name="Google Shape;1254;p143"/>
          <p:cNvCxnSpPr>
            <a:stCxn id="1247" idx="0"/>
          </p:cNvCxnSpPr>
          <p:nvPr/>
        </p:nvCxnSpPr>
        <p:spPr>
          <a:xfrm rot="10800000">
            <a:off x="6856034" y="558463"/>
            <a:ext cx="300" cy="4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5" name="Google Shape;1255;p143"/>
          <p:cNvCxnSpPr>
            <a:endCxn id="1249" idx="1"/>
          </p:cNvCxnSpPr>
          <p:nvPr/>
        </p:nvCxnSpPr>
        <p:spPr>
          <a:xfrm rot="10800000" flipH="1">
            <a:off x="6865465" y="566449"/>
            <a:ext cx="2274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6" name="Google Shape;1256;p143"/>
          <p:cNvCxnSpPr/>
          <p:nvPr/>
        </p:nvCxnSpPr>
        <p:spPr>
          <a:xfrm rot="10800000">
            <a:off x="6855865" y="811099"/>
            <a:ext cx="2370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7" name="Google Shape;1257;p143"/>
          <p:cNvGrpSpPr/>
          <p:nvPr/>
        </p:nvGrpSpPr>
        <p:grpSpPr>
          <a:xfrm>
            <a:off x="7092865" y="977263"/>
            <a:ext cx="212739" cy="172975"/>
            <a:chOff x="3915500" y="3855877"/>
            <a:chExt cx="539400" cy="346157"/>
          </a:xfrm>
        </p:grpSpPr>
        <p:sp>
          <p:nvSpPr>
            <p:cNvPr id="1258" name="Google Shape;1258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60" name="Google Shape;1260;p143"/>
          <p:cNvCxnSpPr>
            <a:endCxn id="1258" idx="1"/>
          </p:cNvCxnSpPr>
          <p:nvPr/>
        </p:nvCxnSpPr>
        <p:spPr>
          <a:xfrm>
            <a:off x="6962665" y="1089149"/>
            <a:ext cx="13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143"/>
          <p:cNvCxnSpPr>
            <a:stCxn id="1232" idx="3"/>
            <a:endCxn id="1246" idx="1"/>
          </p:cNvCxnSpPr>
          <p:nvPr/>
        </p:nvCxnSpPr>
        <p:spPr>
          <a:xfrm>
            <a:off x="6322944" y="1089155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143"/>
          <p:cNvCxnSpPr>
            <a:stCxn id="1242" idx="2"/>
          </p:cNvCxnSpPr>
          <p:nvPr/>
        </p:nvCxnSpPr>
        <p:spPr>
          <a:xfrm flipH="1">
            <a:off x="6598859" y="875188"/>
            <a:ext cx="3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143"/>
          <p:cNvGrpSpPr/>
          <p:nvPr/>
        </p:nvGrpSpPr>
        <p:grpSpPr>
          <a:xfrm>
            <a:off x="7092865" y="1310638"/>
            <a:ext cx="212739" cy="172975"/>
            <a:chOff x="3915500" y="3855877"/>
            <a:chExt cx="539400" cy="346157"/>
          </a:xfrm>
        </p:grpSpPr>
        <p:sp>
          <p:nvSpPr>
            <p:cNvPr id="1264" name="Google Shape;1264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6" name="Google Shape;1266;p143"/>
          <p:cNvGrpSpPr/>
          <p:nvPr/>
        </p:nvGrpSpPr>
        <p:grpSpPr>
          <a:xfrm>
            <a:off x="6749965" y="1324413"/>
            <a:ext cx="212739" cy="172975"/>
            <a:chOff x="3915500" y="3855877"/>
            <a:chExt cx="539400" cy="346157"/>
          </a:xfrm>
        </p:grpSpPr>
        <p:sp>
          <p:nvSpPr>
            <p:cNvPr id="1267" name="Google Shape;1267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9" name="Google Shape;1269;p143"/>
          <p:cNvGrpSpPr/>
          <p:nvPr/>
        </p:nvGrpSpPr>
        <p:grpSpPr>
          <a:xfrm>
            <a:off x="6110202" y="1324413"/>
            <a:ext cx="212739" cy="172975"/>
            <a:chOff x="3915500" y="3855877"/>
            <a:chExt cx="539400" cy="346157"/>
          </a:xfrm>
        </p:grpSpPr>
        <p:sp>
          <p:nvSpPr>
            <p:cNvPr id="1270" name="Google Shape;1270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2" name="Google Shape;1272;p143"/>
          <p:cNvGrpSpPr/>
          <p:nvPr/>
        </p:nvGrpSpPr>
        <p:grpSpPr>
          <a:xfrm>
            <a:off x="5753027" y="1553013"/>
            <a:ext cx="212739" cy="172975"/>
            <a:chOff x="3915500" y="3855877"/>
            <a:chExt cx="539400" cy="346157"/>
          </a:xfrm>
        </p:grpSpPr>
        <p:sp>
          <p:nvSpPr>
            <p:cNvPr id="1273" name="Google Shape;1273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5" name="Google Shape;1275;p143"/>
          <p:cNvGrpSpPr/>
          <p:nvPr/>
        </p:nvGrpSpPr>
        <p:grpSpPr>
          <a:xfrm>
            <a:off x="5753027" y="1829238"/>
            <a:ext cx="212739" cy="172975"/>
            <a:chOff x="3915500" y="3855877"/>
            <a:chExt cx="539400" cy="346157"/>
          </a:xfrm>
        </p:grpSpPr>
        <p:sp>
          <p:nvSpPr>
            <p:cNvPr id="1276" name="Google Shape;1276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8" name="Google Shape;1278;p143"/>
          <p:cNvGrpSpPr/>
          <p:nvPr/>
        </p:nvGrpSpPr>
        <p:grpSpPr>
          <a:xfrm>
            <a:off x="5753027" y="2105463"/>
            <a:ext cx="212739" cy="172975"/>
            <a:chOff x="3915500" y="3855877"/>
            <a:chExt cx="539400" cy="346157"/>
          </a:xfrm>
        </p:grpSpPr>
        <p:sp>
          <p:nvSpPr>
            <p:cNvPr id="1279" name="Google Shape;1279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1" name="Google Shape;1281;p143"/>
          <p:cNvCxnSpPr>
            <a:stCxn id="1232" idx="2"/>
            <a:endCxn id="1271" idx="0"/>
          </p:cNvCxnSpPr>
          <p:nvPr/>
        </p:nvCxnSpPr>
        <p:spPr>
          <a:xfrm>
            <a:off x="6216574" y="1150244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2" name="Google Shape;1282;p143"/>
          <p:cNvCxnSpPr>
            <a:stCxn id="1270" idx="2"/>
          </p:cNvCxnSpPr>
          <p:nvPr/>
        </p:nvCxnSpPr>
        <p:spPr>
          <a:xfrm flipH="1">
            <a:off x="6212972" y="1497388"/>
            <a:ext cx="36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3" name="Google Shape;1283;p143"/>
          <p:cNvCxnSpPr>
            <a:stCxn id="1273" idx="3"/>
          </p:cNvCxnSpPr>
          <p:nvPr/>
        </p:nvCxnSpPr>
        <p:spPr>
          <a:xfrm rot="10800000" flipH="1">
            <a:off x="5965766" y="166339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4" name="Google Shape;1284;p143"/>
          <p:cNvCxnSpPr>
            <a:stCxn id="1276" idx="3"/>
          </p:cNvCxnSpPr>
          <p:nvPr/>
        </p:nvCxnSpPr>
        <p:spPr>
          <a:xfrm rot="10800000" flipH="1">
            <a:off x="5965766" y="1939624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5" name="Google Shape;1285;p143"/>
          <p:cNvCxnSpPr>
            <a:stCxn id="1279" idx="3"/>
          </p:cNvCxnSpPr>
          <p:nvPr/>
        </p:nvCxnSpPr>
        <p:spPr>
          <a:xfrm rot="10800000" flipH="1">
            <a:off x="5965766" y="221584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86" name="Google Shape;1286;p143"/>
          <p:cNvGrpSpPr/>
          <p:nvPr/>
        </p:nvGrpSpPr>
        <p:grpSpPr>
          <a:xfrm>
            <a:off x="6749965" y="1615563"/>
            <a:ext cx="212739" cy="172975"/>
            <a:chOff x="3915500" y="3855877"/>
            <a:chExt cx="539400" cy="346157"/>
          </a:xfrm>
        </p:grpSpPr>
        <p:sp>
          <p:nvSpPr>
            <p:cNvPr id="1287" name="Google Shape;1287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9" name="Google Shape;1289;p143"/>
          <p:cNvCxnSpPr>
            <a:stCxn id="1246" idx="2"/>
            <a:endCxn id="1268" idx="0"/>
          </p:cNvCxnSpPr>
          <p:nvPr/>
        </p:nvCxnSpPr>
        <p:spPr>
          <a:xfrm>
            <a:off x="6856334" y="1150238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0" name="Google Shape;1290;p143"/>
          <p:cNvCxnSpPr>
            <a:stCxn id="1267" idx="2"/>
            <a:endCxn id="1288" idx="0"/>
          </p:cNvCxnSpPr>
          <p:nvPr/>
        </p:nvCxnSpPr>
        <p:spPr>
          <a:xfrm>
            <a:off x="6856334" y="1497388"/>
            <a:ext cx="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143"/>
          <p:cNvCxnSpPr>
            <a:stCxn id="1258" idx="2"/>
            <a:endCxn id="1265" idx="0"/>
          </p:cNvCxnSpPr>
          <p:nvPr/>
        </p:nvCxnSpPr>
        <p:spPr>
          <a:xfrm>
            <a:off x="7199234" y="1150238"/>
            <a:ext cx="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2" name="Google Shape;1292;p143"/>
          <p:cNvGrpSpPr/>
          <p:nvPr/>
        </p:nvGrpSpPr>
        <p:grpSpPr>
          <a:xfrm>
            <a:off x="7441015" y="1664901"/>
            <a:ext cx="212739" cy="172975"/>
            <a:chOff x="3915500" y="3855877"/>
            <a:chExt cx="539400" cy="346157"/>
          </a:xfrm>
        </p:grpSpPr>
        <p:sp>
          <p:nvSpPr>
            <p:cNvPr id="1293" name="Google Shape;1293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5" name="Google Shape;1295;p143"/>
          <p:cNvGrpSpPr/>
          <p:nvPr/>
        </p:nvGrpSpPr>
        <p:grpSpPr>
          <a:xfrm>
            <a:off x="7441015" y="1941126"/>
            <a:ext cx="212739" cy="172975"/>
            <a:chOff x="3915500" y="3855877"/>
            <a:chExt cx="539400" cy="346157"/>
          </a:xfrm>
        </p:grpSpPr>
        <p:sp>
          <p:nvSpPr>
            <p:cNvPr id="1296" name="Google Shape;1296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8" name="Google Shape;1298;p143"/>
          <p:cNvGrpSpPr/>
          <p:nvPr/>
        </p:nvGrpSpPr>
        <p:grpSpPr>
          <a:xfrm>
            <a:off x="7441015" y="2217351"/>
            <a:ext cx="212739" cy="172975"/>
            <a:chOff x="3915500" y="3855877"/>
            <a:chExt cx="539400" cy="346157"/>
          </a:xfrm>
        </p:grpSpPr>
        <p:sp>
          <p:nvSpPr>
            <p:cNvPr id="1299" name="Google Shape;1299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01" name="Google Shape;1301;p143"/>
          <p:cNvCxnSpPr>
            <a:stCxn id="1264" idx="2"/>
          </p:cNvCxnSpPr>
          <p:nvPr/>
        </p:nvCxnSpPr>
        <p:spPr>
          <a:xfrm>
            <a:off x="7199234" y="1483613"/>
            <a:ext cx="5100" cy="8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143"/>
          <p:cNvCxnSpPr>
            <a:stCxn id="1293" idx="1"/>
          </p:cNvCxnSpPr>
          <p:nvPr/>
        </p:nvCxnSpPr>
        <p:spPr>
          <a:xfrm flipH="1">
            <a:off x="7204015" y="1776787"/>
            <a:ext cx="237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143"/>
          <p:cNvCxnSpPr/>
          <p:nvPr/>
        </p:nvCxnSpPr>
        <p:spPr>
          <a:xfrm rot="10800000">
            <a:off x="7208815" y="2049412"/>
            <a:ext cx="232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4" name="Google Shape;1304;p143"/>
          <p:cNvCxnSpPr>
            <a:stCxn id="1299" idx="1"/>
          </p:cNvCxnSpPr>
          <p:nvPr/>
        </p:nvCxnSpPr>
        <p:spPr>
          <a:xfrm flipH="1">
            <a:off x="7199215" y="2329237"/>
            <a:ext cx="241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143"/>
          <p:cNvCxnSpPr/>
          <p:nvPr/>
        </p:nvCxnSpPr>
        <p:spPr>
          <a:xfrm rot="10800000">
            <a:off x="6236890" y="811099"/>
            <a:ext cx="2559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" name="Google Shape;1306;p143"/>
          <p:cNvCxnSpPr>
            <a:stCxn id="1238" idx="2"/>
          </p:cNvCxnSpPr>
          <p:nvPr/>
        </p:nvCxnSpPr>
        <p:spPr>
          <a:xfrm flipH="1">
            <a:off x="6241584" y="627538"/>
            <a:ext cx="1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7" name="Google Shape;1307;p143"/>
          <p:cNvGrpSpPr/>
          <p:nvPr/>
        </p:nvGrpSpPr>
        <p:grpSpPr>
          <a:xfrm>
            <a:off x="8593040" y="454563"/>
            <a:ext cx="212739" cy="172975"/>
            <a:chOff x="3915500" y="3855877"/>
            <a:chExt cx="539400" cy="346157"/>
          </a:xfrm>
        </p:grpSpPr>
        <p:sp>
          <p:nvSpPr>
            <p:cNvPr id="1308" name="Google Shape;1308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0" name="Google Shape;1310;p143"/>
          <p:cNvGrpSpPr/>
          <p:nvPr/>
        </p:nvGrpSpPr>
        <p:grpSpPr>
          <a:xfrm>
            <a:off x="8593040" y="702213"/>
            <a:ext cx="212739" cy="172975"/>
            <a:chOff x="3915500" y="3855877"/>
            <a:chExt cx="539400" cy="346157"/>
          </a:xfrm>
        </p:grpSpPr>
        <p:sp>
          <p:nvSpPr>
            <p:cNvPr id="1311" name="Google Shape;1311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3" name="Google Shape;1313;p143"/>
          <p:cNvGrpSpPr/>
          <p:nvPr/>
        </p:nvGrpSpPr>
        <p:grpSpPr>
          <a:xfrm>
            <a:off x="8593040" y="949863"/>
            <a:ext cx="212739" cy="172975"/>
            <a:chOff x="3915500" y="3855877"/>
            <a:chExt cx="539400" cy="346157"/>
          </a:xfrm>
        </p:grpSpPr>
        <p:sp>
          <p:nvSpPr>
            <p:cNvPr id="1314" name="Google Shape;1314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6" name="Google Shape;1316;p143"/>
          <p:cNvGrpSpPr/>
          <p:nvPr/>
        </p:nvGrpSpPr>
        <p:grpSpPr>
          <a:xfrm>
            <a:off x="8593040" y="1197513"/>
            <a:ext cx="212739" cy="172975"/>
            <a:chOff x="3915500" y="3855877"/>
            <a:chExt cx="539400" cy="346157"/>
          </a:xfrm>
        </p:grpSpPr>
        <p:sp>
          <p:nvSpPr>
            <p:cNvPr id="1317" name="Google Shape;1317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143"/>
          <p:cNvGrpSpPr/>
          <p:nvPr/>
        </p:nvGrpSpPr>
        <p:grpSpPr>
          <a:xfrm>
            <a:off x="7997715" y="425988"/>
            <a:ext cx="212739" cy="172975"/>
            <a:chOff x="3915500" y="3855877"/>
            <a:chExt cx="539400" cy="346157"/>
          </a:xfrm>
        </p:grpSpPr>
        <p:sp>
          <p:nvSpPr>
            <p:cNvPr id="1320" name="Google Shape;1320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2" name="Google Shape;1322;p143"/>
          <p:cNvGrpSpPr/>
          <p:nvPr/>
        </p:nvGrpSpPr>
        <p:grpSpPr>
          <a:xfrm>
            <a:off x="7692940" y="637501"/>
            <a:ext cx="212739" cy="172975"/>
            <a:chOff x="3915500" y="3855877"/>
            <a:chExt cx="539400" cy="346157"/>
          </a:xfrm>
        </p:grpSpPr>
        <p:sp>
          <p:nvSpPr>
            <p:cNvPr id="1323" name="Google Shape;1323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p143"/>
          <p:cNvGrpSpPr/>
          <p:nvPr/>
        </p:nvGrpSpPr>
        <p:grpSpPr>
          <a:xfrm>
            <a:off x="7692940" y="949863"/>
            <a:ext cx="212739" cy="172975"/>
            <a:chOff x="3915500" y="3855877"/>
            <a:chExt cx="539400" cy="346157"/>
          </a:xfrm>
        </p:grpSpPr>
        <p:sp>
          <p:nvSpPr>
            <p:cNvPr id="1326" name="Google Shape;1326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8" name="Google Shape;1328;p143"/>
          <p:cNvGrpSpPr/>
          <p:nvPr/>
        </p:nvGrpSpPr>
        <p:grpSpPr>
          <a:xfrm>
            <a:off x="7692940" y="1323338"/>
            <a:ext cx="212739" cy="172975"/>
            <a:chOff x="3915500" y="3855877"/>
            <a:chExt cx="539400" cy="346157"/>
          </a:xfrm>
        </p:grpSpPr>
        <p:sp>
          <p:nvSpPr>
            <p:cNvPr id="1329" name="Google Shape;1329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143"/>
          <p:cNvGrpSpPr/>
          <p:nvPr/>
        </p:nvGrpSpPr>
        <p:grpSpPr>
          <a:xfrm>
            <a:off x="7997715" y="1324413"/>
            <a:ext cx="212739" cy="172975"/>
            <a:chOff x="3915500" y="3855877"/>
            <a:chExt cx="539400" cy="346157"/>
          </a:xfrm>
        </p:grpSpPr>
        <p:sp>
          <p:nvSpPr>
            <p:cNvPr id="1332" name="Google Shape;1332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4" name="Google Shape;1334;p143"/>
          <p:cNvGrpSpPr/>
          <p:nvPr/>
        </p:nvGrpSpPr>
        <p:grpSpPr>
          <a:xfrm>
            <a:off x="7997715" y="1621238"/>
            <a:ext cx="212739" cy="172975"/>
            <a:chOff x="3915500" y="3855877"/>
            <a:chExt cx="539400" cy="346157"/>
          </a:xfrm>
        </p:grpSpPr>
        <p:sp>
          <p:nvSpPr>
            <p:cNvPr id="1335" name="Google Shape;1335;p143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43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37" name="Google Shape;1337;p143"/>
          <p:cNvCxnSpPr>
            <a:stCxn id="1320" idx="2"/>
          </p:cNvCxnSpPr>
          <p:nvPr/>
        </p:nvCxnSpPr>
        <p:spPr>
          <a:xfrm flipH="1">
            <a:off x="8103784" y="598963"/>
            <a:ext cx="3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8" name="Google Shape;1338;p143"/>
          <p:cNvCxnSpPr/>
          <p:nvPr/>
        </p:nvCxnSpPr>
        <p:spPr>
          <a:xfrm>
            <a:off x="7905679" y="1061749"/>
            <a:ext cx="2028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143"/>
          <p:cNvCxnSpPr/>
          <p:nvPr/>
        </p:nvCxnSpPr>
        <p:spPr>
          <a:xfrm rot="10800000" flipH="1">
            <a:off x="7905679" y="749087"/>
            <a:ext cx="202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0" name="Google Shape;1340;p143"/>
          <p:cNvCxnSpPr>
            <a:stCxn id="1330" idx="0"/>
            <a:endCxn id="1326" idx="2"/>
          </p:cNvCxnSpPr>
          <p:nvPr/>
        </p:nvCxnSpPr>
        <p:spPr>
          <a:xfrm rot="10800000">
            <a:off x="7799309" y="1122938"/>
            <a:ext cx="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1" name="Google Shape;1341;p143"/>
          <p:cNvCxnSpPr>
            <a:stCxn id="1333" idx="0"/>
            <a:endCxn id="1326" idx="2"/>
          </p:cNvCxnSpPr>
          <p:nvPr/>
        </p:nvCxnSpPr>
        <p:spPr>
          <a:xfrm rot="10800000">
            <a:off x="7799284" y="1122813"/>
            <a:ext cx="3048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2" name="Google Shape;1342;p143"/>
          <p:cNvCxnSpPr>
            <a:stCxn id="1336" idx="0"/>
            <a:endCxn id="1332" idx="2"/>
          </p:cNvCxnSpPr>
          <p:nvPr/>
        </p:nvCxnSpPr>
        <p:spPr>
          <a:xfrm rot="10800000">
            <a:off x="8104084" y="1497338"/>
            <a:ext cx="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3" name="Google Shape;1343;p143"/>
          <p:cNvCxnSpPr>
            <a:endCxn id="1270" idx="3"/>
          </p:cNvCxnSpPr>
          <p:nvPr/>
        </p:nvCxnSpPr>
        <p:spPr>
          <a:xfrm rot="10800000">
            <a:off x="6322941" y="1436299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1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/>
          </a:p>
        </p:txBody>
      </p:sp>
      <p:sp>
        <p:nvSpPr>
          <p:cNvPr id="650" name="Google Shape;650;p117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651" name="Google Shape;651;p117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17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17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17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Geluid van het publiek is standaard </a:t>
            </a:r>
            <a:r>
              <a:rPr lang="en" sz="1600" b="1">
                <a:solidFill>
                  <a:srgbClr val="373636"/>
                </a:solidFill>
              </a:rPr>
              <a:t>gedempt</a:t>
            </a:r>
            <a:r>
              <a:rPr lang="en" sz="1600">
                <a:solidFill>
                  <a:srgbClr val="373636"/>
                </a:solidFill>
              </a:rPr>
              <a:t>.</a:t>
            </a:r>
            <a:endParaRPr/>
          </a:p>
        </p:txBody>
      </p:sp>
      <p:sp>
        <p:nvSpPr>
          <p:cNvPr id="655" name="Google Shape;655;p117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Vragen, opmerkingen en voorstellen kunnen via de chatfunctie meegedeeld worden. Interactie wordt aangemoedigd!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56" name="Google Shape;656;p117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Gebruik het </a:t>
            </a:r>
            <a:r>
              <a:rPr lang="en" sz="1600" b="1">
                <a:solidFill>
                  <a:srgbClr val="FFFFFF"/>
                </a:solidFill>
              </a:rPr>
              <a:t>handje</a:t>
            </a:r>
            <a:r>
              <a:rPr lang="en" sz="1600">
                <a:solidFill>
                  <a:srgbClr val="FFFFFF"/>
                </a:solidFill>
              </a:rPr>
              <a:t> als je iets wilt zeggen. Interactie wordt aangemoedigd!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57" name="Google Shape;657;p117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73636"/>
                </a:solidFill>
              </a:rPr>
              <a:t>Ja/nee vragen</a:t>
            </a:r>
            <a:r>
              <a:rPr lang="en" sz="1600">
                <a:solidFill>
                  <a:srgbClr val="373636"/>
                </a:solidFill>
              </a:rPr>
              <a:t> kunnen beantwoord worden via de chat:</a:t>
            </a: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Akkoord = +1</a:t>
            </a: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Niet akkoord = - 1</a:t>
            </a: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Onverschillig = 0</a:t>
            </a:r>
            <a:endParaRPr sz="1600">
              <a:solidFill>
                <a:srgbClr val="373636"/>
              </a:solidFill>
            </a:endParaRPr>
          </a:p>
        </p:txBody>
      </p:sp>
      <p:sp>
        <p:nvSpPr>
          <p:cNvPr id="658" name="Google Shape;658;p117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17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17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17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3" name="Google Shape;663;p117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4"/>
          <p:cNvSpPr/>
          <p:nvPr/>
        </p:nvSpPr>
        <p:spPr>
          <a:xfrm>
            <a:off x="54053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4"/>
          <p:cNvSpPr txBox="1"/>
          <p:nvPr/>
        </p:nvSpPr>
        <p:spPr>
          <a:xfrm>
            <a:off x="628650" y="317900"/>
            <a:ext cx="50103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ParticipantProfiel (2)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44"/>
          <p:cNvSpPr txBox="1"/>
          <p:nvPr/>
        </p:nvSpPr>
        <p:spPr>
          <a:xfrm>
            <a:off x="628650" y="864200"/>
            <a:ext cx="38358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heeft een Participant Profiel waaruit haar voorkeuren en interesses blijken.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Ze leest graag en gaat graag naar concerten en festivals.</a:t>
            </a:r>
            <a:endParaRPr sz="1300"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44"/>
          <p:cNvSpPr/>
          <p:nvPr/>
        </p:nvSpPr>
        <p:spPr>
          <a:xfrm>
            <a:off x="620050" y="4214406"/>
            <a:ext cx="1423200" cy="6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144"/>
          <p:cNvSpPr/>
          <p:nvPr/>
        </p:nvSpPr>
        <p:spPr>
          <a:xfrm>
            <a:off x="620050" y="3929796"/>
            <a:ext cx="1423200" cy="297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AlgemeenParticipantKenmerk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44"/>
          <p:cNvSpPr txBox="1"/>
          <p:nvPr/>
        </p:nvSpPr>
        <p:spPr>
          <a:xfrm>
            <a:off x="5688650" y="2513975"/>
            <a:ext cx="31815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Onder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AlgemeenParticipantKenmerk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verstaan we bijvoorbeeld dat Fien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NatuurlijkPersoon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is als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Participanttype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Haar profiel heeft ook enkele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Sociodemografische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Kenmerken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Zo valt ze binnen een bepaalde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leeftijdsklasse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heeft ze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locatie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en heeft ze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onderwijsniveau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(master).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Haar deelnames aan activiteiten worden geregistreerd als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Cultuurdeelname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4" name="Google Shape;1354;p144"/>
          <p:cNvSpPr/>
          <p:nvPr/>
        </p:nvSpPr>
        <p:spPr>
          <a:xfrm>
            <a:off x="1822249" y="2419313"/>
            <a:ext cx="2197500" cy="109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55" name="Google Shape;1355;p144"/>
          <p:cNvSpPr/>
          <p:nvPr/>
        </p:nvSpPr>
        <p:spPr>
          <a:xfrm>
            <a:off x="1822249" y="1941125"/>
            <a:ext cx="2197500" cy="47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ParticipantProfiel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6" name="Google Shape;1356;p144"/>
          <p:cNvGrpSpPr/>
          <p:nvPr/>
        </p:nvGrpSpPr>
        <p:grpSpPr>
          <a:xfrm>
            <a:off x="6492790" y="102588"/>
            <a:ext cx="212739" cy="172975"/>
            <a:chOff x="3915500" y="3855877"/>
            <a:chExt cx="539400" cy="346157"/>
          </a:xfrm>
        </p:grpSpPr>
        <p:sp>
          <p:nvSpPr>
            <p:cNvPr id="1357" name="Google Shape;1357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9" name="Google Shape;1359;p144"/>
          <p:cNvGrpSpPr/>
          <p:nvPr/>
        </p:nvGrpSpPr>
        <p:grpSpPr>
          <a:xfrm>
            <a:off x="6110204" y="977269"/>
            <a:ext cx="212739" cy="172975"/>
            <a:chOff x="8142318" y="1892844"/>
            <a:chExt cx="539400" cy="346157"/>
          </a:xfrm>
        </p:grpSpPr>
        <p:sp>
          <p:nvSpPr>
            <p:cNvPr id="1360" name="Google Shape;1360;p144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44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2" name="Google Shape;1362;p144"/>
          <p:cNvGrpSpPr/>
          <p:nvPr/>
        </p:nvGrpSpPr>
        <p:grpSpPr>
          <a:xfrm>
            <a:off x="6492790" y="454563"/>
            <a:ext cx="212739" cy="172975"/>
            <a:chOff x="3915500" y="3855877"/>
            <a:chExt cx="539400" cy="346157"/>
          </a:xfrm>
        </p:grpSpPr>
        <p:sp>
          <p:nvSpPr>
            <p:cNvPr id="1363" name="Google Shape;1363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5" name="Google Shape;1365;p144"/>
          <p:cNvGrpSpPr/>
          <p:nvPr/>
        </p:nvGrpSpPr>
        <p:grpSpPr>
          <a:xfrm>
            <a:off x="6136415" y="454563"/>
            <a:ext cx="212739" cy="172975"/>
            <a:chOff x="3915500" y="3855877"/>
            <a:chExt cx="539400" cy="346157"/>
          </a:xfrm>
        </p:grpSpPr>
        <p:sp>
          <p:nvSpPr>
            <p:cNvPr id="1366" name="Google Shape;1366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68" name="Google Shape;1368;p144"/>
          <p:cNvCxnSpPr>
            <a:stCxn id="1357" idx="2"/>
            <a:endCxn id="1364" idx="0"/>
          </p:cNvCxnSpPr>
          <p:nvPr/>
        </p:nvCxnSpPr>
        <p:spPr>
          <a:xfrm>
            <a:off x="6599159" y="275563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69" name="Google Shape;1369;p144"/>
          <p:cNvGrpSpPr/>
          <p:nvPr/>
        </p:nvGrpSpPr>
        <p:grpSpPr>
          <a:xfrm>
            <a:off x="6492790" y="702213"/>
            <a:ext cx="212739" cy="172975"/>
            <a:chOff x="3915500" y="3855877"/>
            <a:chExt cx="539400" cy="346157"/>
          </a:xfrm>
        </p:grpSpPr>
        <p:sp>
          <p:nvSpPr>
            <p:cNvPr id="1370" name="Google Shape;1370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72" name="Google Shape;1372;p144"/>
          <p:cNvCxnSpPr>
            <a:stCxn id="1371" idx="0"/>
            <a:endCxn id="1363" idx="2"/>
          </p:cNvCxnSpPr>
          <p:nvPr/>
        </p:nvCxnSpPr>
        <p:spPr>
          <a:xfrm rot="10800000">
            <a:off x="6599159" y="627513"/>
            <a:ext cx="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73" name="Google Shape;1373;p144"/>
          <p:cNvGrpSpPr/>
          <p:nvPr/>
        </p:nvGrpSpPr>
        <p:grpSpPr>
          <a:xfrm>
            <a:off x="6749965" y="977263"/>
            <a:ext cx="212739" cy="172975"/>
            <a:chOff x="3915500" y="3855877"/>
            <a:chExt cx="539400" cy="346157"/>
          </a:xfrm>
        </p:grpSpPr>
        <p:sp>
          <p:nvSpPr>
            <p:cNvPr id="1374" name="Google Shape;1374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6" name="Google Shape;1376;p144"/>
          <p:cNvGrpSpPr/>
          <p:nvPr/>
        </p:nvGrpSpPr>
        <p:grpSpPr>
          <a:xfrm>
            <a:off x="7092865" y="454563"/>
            <a:ext cx="212739" cy="172975"/>
            <a:chOff x="3915500" y="3855877"/>
            <a:chExt cx="539400" cy="346157"/>
          </a:xfrm>
        </p:grpSpPr>
        <p:sp>
          <p:nvSpPr>
            <p:cNvPr id="1377" name="Google Shape;1377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9" name="Google Shape;1379;p144"/>
          <p:cNvGrpSpPr/>
          <p:nvPr/>
        </p:nvGrpSpPr>
        <p:grpSpPr>
          <a:xfrm>
            <a:off x="7092865" y="702213"/>
            <a:ext cx="212739" cy="172975"/>
            <a:chOff x="3915500" y="3855877"/>
            <a:chExt cx="539400" cy="346157"/>
          </a:xfrm>
        </p:grpSpPr>
        <p:sp>
          <p:nvSpPr>
            <p:cNvPr id="1380" name="Google Shape;1380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82" name="Google Shape;1382;p144"/>
          <p:cNvCxnSpPr>
            <a:stCxn id="1375" idx="0"/>
          </p:cNvCxnSpPr>
          <p:nvPr/>
        </p:nvCxnSpPr>
        <p:spPr>
          <a:xfrm rot="10800000">
            <a:off x="6856034" y="558463"/>
            <a:ext cx="300" cy="4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3" name="Google Shape;1383;p144"/>
          <p:cNvCxnSpPr>
            <a:endCxn id="1377" idx="1"/>
          </p:cNvCxnSpPr>
          <p:nvPr/>
        </p:nvCxnSpPr>
        <p:spPr>
          <a:xfrm rot="10800000" flipH="1">
            <a:off x="6865465" y="566449"/>
            <a:ext cx="2274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4" name="Google Shape;1384;p144"/>
          <p:cNvCxnSpPr/>
          <p:nvPr/>
        </p:nvCxnSpPr>
        <p:spPr>
          <a:xfrm rot="10800000">
            <a:off x="6855865" y="811099"/>
            <a:ext cx="2370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85" name="Google Shape;1385;p144"/>
          <p:cNvGrpSpPr/>
          <p:nvPr/>
        </p:nvGrpSpPr>
        <p:grpSpPr>
          <a:xfrm>
            <a:off x="7092865" y="977263"/>
            <a:ext cx="212739" cy="172975"/>
            <a:chOff x="3915500" y="3855877"/>
            <a:chExt cx="539400" cy="346157"/>
          </a:xfrm>
        </p:grpSpPr>
        <p:sp>
          <p:nvSpPr>
            <p:cNvPr id="1386" name="Google Shape;1386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88" name="Google Shape;1388;p144"/>
          <p:cNvCxnSpPr>
            <a:endCxn id="1386" idx="1"/>
          </p:cNvCxnSpPr>
          <p:nvPr/>
        </p:nvCxnSpPr>
        <p:spPr>
          <a:xfrm>
            <a:off x="6962665" y="1089149"/>
            <a:ext cx="13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9" name="Google Shape;1389;p144"/>
          <p:cNvCxnSpPr>
            <a:stCxn id="1360" idx="3"/>
            <a:endCxn id="1374" idx="1"/>
          </p:cNvCxnSpPr>
          <p:nvPr/>
        </p:nvCxnSpPr>
        <p:spPr>
          <a:xfrm>
            <a:off x="6322944" y="1089155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144"/>
          <p:cNvCxnSpPr>
            <a:stCxn id="1370" idx="2"/>
          </p:cNvCxnSpPr>
          <p:nvPr/>
        </p:nvCxnSpPr>
        <p:spPr>
          <a:xfrm flipH="1">
            <a:off x="6598859" y="875188"/>
            <a:ext cx="3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1" name="Google Shape;1391;p144"/>
          <p:cNvGrpSpPr/>
          <p:nvPr/>
        </p:nvGrpSpPr>
        <p:grpSpPr>
          <a:xfrm>
            <a:off x="7092865" y="1310638"/>
            <a:ext cx="212739" cy="172975"/>
            <a:chOff x="3915500" y="3855877"/>
            <a:chExt cx="539400" cy="346157"/>
          </a:xfrm>
        </p:grpSpPr>
        <p:sp>
          <p:nvSpPr>
            <p:cNvPr id="1392" name="Google Shape;1392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4" name="Google Shape;1394;p144"/>
          <p:cNvGrpSpPr/>
          <p:nvPr/>
        </p:nvGrpSpPr>
        <p:grpSpPr>
          <a:xfrm>
            <a:off x="6749965" y="1324413"/>
            <a:ext cx="212739" cy="172975"/>
            <a:chOff x="3915500" y="3855877"/>
            <a:chExt cx="539400" cy="346157"/>
          </a:xfrm>
        </p:grpSpPr>
        <p:sp>
          <p:nvSpPr>
            <p:cNvPr id="1395" name="Google Shape;1395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7" name="Google Shape;1397;p144"/>
          <p:cNvGrpSpPr/>
          <p:nvPr/>
        </p:nvGrpSpPr>
        <p:grpSpPr>
          <a:xfrm>
            <a:off x="6110202" y="1324413"/>
            <a:ext cx="212739" cy="172975"/>
            <a:chOff x="3915500" y="3855877"/>
            <a:chExt cx="539400" cy="346157"/>
          </a:xfrm>
        </p:grpSpPr>
        <p:sp>
          <p:nvSpPr>
            <p:cNvPr id="1398" name="Google Shape;1398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0" name="Google Shape;1400;p144"/>
          <p:cNvGrpSpPr/>
          <p:nvPr/>
        </p:nvGrpSpPr>
        <p:grpSpPr>
          <a:xfrm>
            <a:off x="5753027" y="1553013"/>
            <a:ext cx="212739" cy="172975"/>
            <a:chOff x="3915500" y="3855877"/>
            <a:chExt cx="539400" cy="346157"/>
          </a:xfrm>
        </p:grpSpPr>
        <p:sp>
          <p:nvSpPr>
            <p:cNvPr id="1401" name="Google Shape;1401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144"/>
          <p:cNvGrpSpPr/>
          <p:nvPr/>
        </p:nvGrpSpPr>
        <p:grpSpPr>
          <a:xfrm>
            <a:off x="5753027" y="1829238"/>
            <a:ext cx="212739" cy="172975"/>
            <a:chOff x="3915500" y="3855877"/>
            <a:chExt cx="539400" cy="346157"/>
          </a:xfrm>
        </p:grpSpPr>
        <p:sp>
          <p:nvSpPr>
            <p:cNvPr id="1404" name="Google Shape;1404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6" name="Google Shape;1406;p144"/>
          <p:cNvGrpSpPr/>
          <p:nvPr/>
        </p:nvGrpSpPr>
        <p:grpSpPr>
          <a:xfrm>
            <a:off x="5753027" y="2105463"/>
            <a:ext cx="212739" cy="172975"/>
            <a:chOff x="3915500" y="3855877"/>
            <a:chExt cx="539400" cy="346157"/>
          </a:xfrm>
        </p:grpSpPr>
        <p:sp>
          <p:nvSpPr>
            <p:cNvPr id="1407" name="Google Shape;1407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09" name="Google Shape;1409;p144"/>
          <p:cNvCxnSpPr>
            <a:stCxn id="1360" idx="2"/>
            <a:endCxn id="1399" idx="0"/>
          </p:cNvCxnSpPr>
          <p:nvPr/>
        </p:nvCxnSpPr>
        <p:spPr>
          <a:xfrm>
            <a:off x="6216574" y="1150244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0" name="Google Shape;1410;p144"/>
          <p:cNvCxnSpPr>
            <a:stCxn id="1398" idx="2"/>
          </p:cNvCxnSpPr>
          <p:nvPr/>
        </p:nvCxnSpPr>
        <p:spPr>
          <a:xfrm flipH="1">
            <a:off x="6212972" y="1497388"/>
            <a:ext cx="36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1" name="Google Shape;1411;p144"/>
          <p:cNvCxnSpPr>
            <a:stCxn id="1401" idx="3"/>
          </p:cNvCxnSpPr>
          <p:nvPr/>
        </p:nvCxnSpPr>
        <p:spPr>
          <a:xfrm rot="10800000" flipH="1">
            <a:off x="5965766" y="166339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144"/>
          <p:cNvCxnSpPr>
            <a:stCxn id="1404" idx="3"/>
          </p:cNvCxnSpPr>
          <p:nvPr/>
        </p:nvCxnSpPr>
        <p:spPr>
          <a:xfrm rot="10800000" flipH="1">
            <a:off x="5965766" y="1939624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3" name="Google Shape;1413;p144"/>
          <p:cNvCxnSpPr>
            <a:stCxn id="1407" idx="3"/>
          </p:cNvCxnSpPr>
          <p:nvPr/>
        </p:nvCxnSpPr>
        <p:spPr>
          <a:xfrm rot="10800000" flipH="1">
            <a:off x="5965766" y="221584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4" name="Google Shape;1414;p144"/>
          <p:cNvGrpSpPr/>
          <p:nvPr/>
        </p:nvGrpSpPr>
        <p:grpSpPr>
          <a:xfrm>
            <a:off x="6749965" y="1615563"/>
            <a:ext cx="212739" cy="172975"/>
            <a:chOff x="3915500" y="3855877"/>
            <a:chExt cx="539400" cy="346157"/>
          </a:xfrm>
        </p:grpSpPr>
        <p:sp>
          <p:nvSpPr>
            <p:cNvPr id="1415" name="Google Shape;1415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17" name="Google Shape;1417;p144"/>
          <p:cNvCxnSpPr>
            <a:stCxn id="1374" idx="2"/>
            <a:endCxn id="1396" idx="0"/>
          </p:cNvCxnSpPr>
          <p:nvPr/>
        </p:nvCxnSpPr>
        <p:spPr>
          <a:xfrm>
            <a:off x="6856334" y="1150238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8" name="Google Shape;1418;p144"/>
          <p:cNvCxnSpPr>
            <a:stCxn id="1395" idx="2"/>
            <a:endCxn id="1416" idx="0"/>
          </p:cNvCxnSpPr>
          <p:nvPr/>
        </p:nvCxnSpPr>
        <p:spPr>
          <a:xfrm>
            <a:off x="6856334" y="1497388"/>
            <a:ext cx="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144"/>
          <p:cNvCxnSpPr>
            <a:stCxn id="1386" idx="2"/>
            <a:endCxn id="1393" idx="0"/>
          </p:cNvCxnSpPr>
          <p:nvPr/>
        </p:nvCxnSpPr>
        <p:spPr>
          <a:xfrm>
            <a:off x="7199234" y="1150238"/>
            <a:ext cx="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0" name="Google Shape;1420;p144"/>
          <p:cNvGrpSpPr/>
          <p:nvPr/>
        </p:nvGrpSpPr>
        <p:grpSpPr>
          <a:xfrm>
            <a:off x="7441015" y="1664901"/>
            <a:ext cx="212739" cy="172975"/>
            <a:chOff x="3915500" y="3855877"/>
            <a:chExt cx="539400" cy="346157"/>
          </a:xfrm>
        </p:grpSpPr>
        <p:sp>
          <p:nvSpPr>
            <p:cNvPr id="1421" name="Google Shape;1421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3" name="Google Shape;1423;p144"/>
          <p:cNvGrpSpPr/>
          <p:nvPr/>
        </p:nvGrpSpPr>
        <p:grpSpPr>
          <a:xfrm>
            <a:off x="7441015" y="1941126"/>
            <a:ext cx="212739" cy="172975"/>
            <a:chOff x="3915500" y="3855877"/>
            <a:chExt cx="539400" cy="346157"/>
          </a:xfrm>
        </p:grpSpPr>
        <p:sp>
          <p:nvSpPr>
            <p:cNvPr id="1424" name="Google Shape;1424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144"/>
          <p:cNvGrpSpPr/>
          <p:nvPr/>
        </p:nvGrpSpPr>
        <p:grpSpPr>
          <a:xfrm>
            <a:off x="7441015" y="2217351"/>
            <a:ext cx="212739" cy="172975"/>
            <a:chOff x="3915500" y="3855877"/>
            <a:chExt cx="539400" cy="346157"/>
          </a:xfrm>
        </p:grpSpPr>
        <p:sp>
          <p:nvSpPr>
            <p:cNvPr id="1427" name="Google Shape;1427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29" name="Google Shape;1429;p144"/>
          <p:cNvCxnSpPr>
            <a:stCxn id="1392" idx="2"/>
          </p:cNvCxnSpPr>
          <p:nvPr/>
        </p:nvCxnSpPr>
        <p:spPr>
          <a:xfrm>
            <a:off x="7199234" y="1483613"/>
            <a:ext cx="5100" cy="8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0" name="Google Shape;1430;p144"/>
          <p:cNvCxnSpPr>
            <a:stCxn id="1421" idx="1"/>
          </p:cNvCxnSpPr>
          <p:nvPr/>
        </p:nvCxnSpPr>
        <p:spPr>
          <a:xfrm flipH="1">
            <a:off x="7204015" y="1776787"/>
            <a:ext cx="237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144"/>
          <p:cNvCxnSpPr/>
          <p:nvPr/>
        </p:nvCxnSpPr>
        <p:spPr>
          <a:xfrm rot="10800000">
            <a:off x="7208815" y="2049412"/>
            <a:ext cx="232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144"/>
          <p:cNvCxnSpPr>
            <a:stCxn id="1427" idx="1"/>
          </p:cNvCxnSpPr>
          <p:nvPr/>
        </p:nvCxnSpPr>
        <p:spPr>
          <a:xfrm flipH="1">
            <a:off x="7199215" y="2329237"/>
            <a:ext cx="241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144"/>
          <p:cNvCxnSpPr/>
          <p:nvPr/>
        </p:nvCxnSpPr>
        <p:spPr>
          <a:xfrm rot="10800000">
            <a:off x="6236890" y="811099"/>
            <a:ext cx="2559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144"/>
          <p:cNvCxnSpPr>
            <a:stCxn id="1366" idx="2"/>
          </p:cNvCxnSpPr>
          <p:nvPr/>
        </p:nvCxnSpPr>
        <p:spPr>
          <a:xfrm flipH="1">
            <a:off x="6241584" y="627538"/>
            <a:ext cx="1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35" name="Google Shape;1435;p144"/>
          <p:cNvGrpSpPr/>
          <p:nvPr/>
        </p:nvGrpSpPr>
        <p:grpSpPr>
          <a:xfrm>
            <a:off x="8593040" y="454563"/>
            <a:ext cx="212739" cy="172975"/>
            <a:chOff x="3915500" y="3855877"/>
            <a:chExt cx="539400" cy="346157"/>
          </a:xfrm>
        </p:grpSpPr>
        <p:sp>
          <p:nvSpPr>
            <p:cNvPr id="1436" name="Google Shape;1436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8" name="Google Shape;1438;p144"/>
          <p:cNvGrpSpPr/>
          <p:nvPr/>
        </p:nvGrpSpPr>
        <p:grpSpPr>
          <a:xfrm>
            <a:off x="8593040" y="702213"/>
            <a:ext cx="212739" cy="172975"/>
            <a:chOff x="3915500" y="3855877"/>
            <a:chExt cx="539400" cy="346157"/>
          </a:xfrm>
        </p:grpSpPr>
        <p:sp>
          <p:nvSpPr>
            <p:cNvPr id="1439" name="Google Shape;1439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1" name="Google Shape;1441;p144"/>
          <p:cNvGrpSpPr/>
          <p:nvPr/>
        </p:nvGrpSpPr>
        <p:grpSpPr>
          <a:xfrm>
            <a:off x="8593040" y="949863"/>
            <a:ext cx="212739" cy="172975"/>
            <a:chOff x="3915500" y="3855877"/>
            <a:chExt cx="539400" cy="346157"/>
          </a:xfrm>
        </p:grpSpPr>
        <p:sp>
          <p:nvSpPr>
            <p:cNvPr id="1442" name="Google Shape;1442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4" name="Google Shape;1444;p144"/>
          <p:cNvGrpSpPr/>
          <p:nvPr/>
        </p:nvGrpSpPr>
        <p:grpSpPr>
          <a:xfrm>
            <a:off x="8593040" y="1197513"/>
            <a:ext cx="212739" cy="172975"/>
            <a:chOff x="3915500" y="3855877"/>
            <a:chExt cx="539400" cy="346157"/>
          </a:xfrm>
        </p:grpSpPr>
        <p:sp>
          <p:nvSpPr>
            <p:cNvPr id="1445" name="Google Shape;1445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7" name="Google Shape;1447;p144"/>
          <p:cNvGrpSpPr/>
          <p:nvPr/>
        </p:nvGrpSpPr>
        <p:grpSpPr>
          <a:xfrm>
            <a:off x="7997715" y="425988"/>
            <a:ext cx="212739" cy="172975"/>
            <a:chOff x="3915500" y="3855877"/>
            <a:chExt cx="539400" cy="346157"/>
          </a:xfrm>
        </p:grpSpPr>
        <p:sp>
          <p:nvSpPr>
            <p:cNvPr id="1448" name="Google Shape;1448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0" name="Google Shape;1450;p144"/>
          <p:cNvGrpSpPr/>
          <p:nvPr/>
        </p:nvGrpSpPr>
        <p:grpSpPr>
          <a:xfrm>
            <a:off x="7692940" y="637501"/>
            <a:ext cx="212739" cy="172975"/>
            <a:chOff x="3915500" y="3855877"/>
            <a:chExt cx="539400" cy="346157"/>
          </a:xfrm>
        </p:grpSpPr>
        <p:sp>
          <p:nvSpPr>
            <p:cNvPr id="1451" name="Google Shape;1451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144"/>
          <p:cNvGrpSpPr/>
          <p:nvPr/>
        </p:nvGrpSpPr>
        <p:grpSpPr>
          <a:xfrm>
            <a:off x="7692940" y="949863"/>
            <a:ext cx="212739" cy="172975"/>
            <a:chOff x="3915500" y="3855877"/>
            <a:chExt cx="539400" cy="346157"/>
          </a:xfrm>
        </p:grpSpPr>
        <p:sp>
          <p:nvSpPr>
            <p:cNvPr id="1454" name="Google Shape;1454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6" name="Google Shape;1456;p144"/>
          <p:cNvGrpSpPr/>
          <p:nvPr/>
        </p:nvGrpSpPr>
        <p:grpSpPr>
          <a:xfrm>
            <a:off x="7692940" y="1323338"/>
            <a:ext cx="212739" cy="172975"/>
            <a:chOff x="3915500" y="3855877"/>
            <a:chExt cx="539400" cy="346157"/>
          </a:xfrm>
        </p:grpSpPr>
        <p:sp>
          <p:nvSpPr>
            <p:cNvPr id="1457" name="Google Shape;1457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9" name="Google Shape;1459;p144"/>
          <p:cNvGrpSpPr/>
          <p:nvPr/>
        </p:nvGrpSpPr>
        <p:grpSpPr>
          <a:xfrm>
            <a:off x="7997715" y="1324413"/>
            <a:ext cx="212739" cy="172975"/>
            <a:chOff x="3915500" y="3855877"/>
            <a:chExt cx="539400" cy="346157"/>
          </a:xfrm>
        </p:grpSpPr>
        <p:sp>
          <p:nvSpPr>
            <p:cNvPr id="1460" name="Google Shape;1460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2" name="Google Shape;1462;p144"/>
          <p:cNvGrpSpPr/>
          <p:nvPr/>
        </p:nvGrpSpPr>
        <p:grpSpPr>
          <a:xfrm>
            <a:off x="7997715" y="1621238"/>
            <a:ext cx="212739" cy="172975"/>
            <a:chOff x="3915500" y="3855877"/>
            <a:chExt cx="539400" cy="346157"/>
          </a:xfrm>
        </p:grpSpPr>
        <p:sp>
          <p:nvSpPr>
            <p:cNvPr id="1463" name="Google Shape;1463;p144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44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65" name="Google Shape;1465;p144"/>
          <p:cNvCxnSpPr>
            <a:stCxn id="1448" idx="2"/>
          </p:cNvCxnSpPr>
          <p:nvPr/>
        </p:nvCxnSpPr>
        <p:spPr>
          <a:xfrm flipH="1">
            <a:off x="8103784" y="598963"/>
            <a:ext cx="3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144"/>
          <p:cNvCxnSpPr/>
          <p:nvPr/>
        </p:nvCxnSpPr>
        <p:spPr>
          <a:xfrm>
            <a:off x="7905679" y="1061749"/>
            <a:ext cx="2028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144"/>
          <p:cNvCxnSpPr/>
          <p:nvPr/>
        </p:nvCxnSpPr>
        <p:spPr>
          <a:xfrm rot="10800000" flipH="1">
            <a:off x="7905679" y="749087"/>
            <a:ext cx="202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8" name="Google Shape;1468;p144"/>
          <p:cNvCxnSpPr>
            <a:stCxn id="1458" idx="0"/>
            <a:endCxn id="1454" idx="2"/>
          </p:cNvCxnSpPr>
          <p:nvPr/>
        </p:nvCxnSpPr>
        <p:spPr>
          <a:xfrm rot="10800000">
            <a:off x="7799309" y="1122938"/>
            <a:ext cx="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9" name="Google Shape;1469;p144"/>
          <p:cNvCxnSpPr>
            <a:stCxn id="1461" idx="0"/>
            <a:endCxn id="1454" idx="2"/>
          </p:cNvCxnSpPr>
          <p:nvPr/>
        </p:nvCxnSpPr>
        <p:spPr>
          <a:xfrm rot="10800000">
            <a:off x="7799284" y="1122813"/>
            <a:ext cx="3048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0" name="Google Shape;1470;p144"/>
          <p:cNvCxnSpPr>
            <a:stCxn id="1464" idx="0"/>
            <a:endCxn id="1460" idx="2"/>
          </p:cNvCxnSpPr>
          <p:nvPr/>
        </p:nvCxnSpPr>
        <p:spPr>
          <a:xfrm rot="10800000">
            <a:off x="8104084" y="1497338"/>
            <a:ext cx="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1" name="Google Shape;1471;p144"/>
          <p:cNvSpPr/>
          <p:nvPr/>
        </p:nvSpPr>
        <p:spPr>
          <a:xfrm>
            <a:off x="2200800" y="4214406"/>
            <a:ext cx="1423200" cy="6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144"/>
          <p:cNvSpPr/>
          <p:nvPr/>
        </p:nvSpPr>
        <p:spPr>
          <a:xfrm>
            <a:off x="2200800" y="3929796"/>
            <a:ext cx="1423200" cy="297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Sociodemografisch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Kenmerk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44"/>
          <p:cNvSpPr/>
          <p:nvPr/>
        </p:nvSpPr>
        <p:spPr>
          <a:xfrm>
            <a:off x="3798750" y="4214406"/>
            <a:ext cx="1423200" cy="6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144"/>
          <p:cNvSpPr/>
          <p:nvPr/>
        </p:nvSpPr>
        <p:spPr>
          <a:xfrm>
            <a:off x="3798750" y="3929796"/>
            <a:ext cx="1423200" cy="297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Cultuurdeelname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5" name="Google Shape;1475;p144"/>
          <p:cNvCxnSpPr>
            <a:stCxn id="1354" idx="2"/>
            <a:endCxn id="1352" idx="0"/>
          </p:cNvCxnSpPr>
          <p:nvPr/>
        </p:nvCxnSpPr>
        <p:spPr>
          <a:xfrm flipH="1">
            <a:off x="1331599" y="3517313"/>
            <a:ext cx="1589400" cy="41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6" name="Google Shape;1476;p144"/>
          <p:cNvCxnSpPr>
            <a:stCxn id="1354" idx="2"/>
            <a:endCxn id="1474" idx="0"/>
          </p:cNvCxnSpPr>
          <p:nvPr/>
        </p:nvCxnSpPr>
        <p:spPr>
          <a:xfrm>
            <a:off x="2920999" y="3517313"/>
            <a:ext cx="1589400" cy="41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7" name="Google Shape;1477;p144"/>
          <p:cNvCxnSpPr>
            <a:stCxn id="1354" idx="2"/>
            <a:endCxn id="1472" idx="0"/>
          </p:cNvCxnSpPr>
          <p:nvPr/>
        </p:nvCxnSpPr>
        <p:spPr>
          <a:xfrm flipH="1">
            <a:off x="2912299" y="3517313"/>
            <a:ext cx="8700" cy="41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8" name="Google Shape;1478;p144"/>
          <p:cNvCxnSpPr>
            <a:stCxn id="1395" idx="1"/>
            <a:endCxn id="1398" idx="3"/>
          </p:cNvCxnSpPr>
          <p:nvPr/>
        </p:nvCxnSpPr>
        <p:spPr>
          <a:xfrm rot="10800000">
            <a:off x="6323065" y="1436299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45"/>
          <p:cNvSpPr/>
          <p:nvPr/>
        </p:nvSpPr>
        <p:spPr>
          <a:xfrm>
            <a:off x="53957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145"/>
          <p:cNvSpPr txBox="1"/>
          <p:nvPr/>
        </p:nvSpPr>
        <p:spPr>
          <a:xfrm>
            <a:off x="628650" y="273850"/>
            <a:ext cx="46101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Activiteit (1)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145"/>
          <p:cNvSpPr txBox="1"/>
          <p:nvPr/>
        </p:nvSpPr>
        <p:spPr>
          <a:xfrm>
            <a:off x="628650" y="864200"/>
            <a:ext cx="22773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wil graag naar het BRDCST festival dat doorgaat in de AB.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Het festival is een </a:t>
            </a:r>
            <a:r>
              <a:rPr lang="en" sz="1300" b="1">
                <a:latin typeface="Calibri"/>
                <a:ea typeface="Calibri"/>
                <a:cs typeface="Calibri"/>
                <a:sym typeface="Calibri"/>
              </a:rPr>
              <a:t>Activiteit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die kan opgedeeld worden in verschillende concerten waarvoor individueel tickets gekocht kunnen worden.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Black Midi (artiest) speelt hier tweemaal dezelfde set na elkaar.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145"/>
          <p:cNvSpPr txBox="1"/>
          <p:nvPr/>
        </p:nvSpPr>
        <p:spPr>
          <a:xfrm>
            <a:off x="5550975" y="2490750"/>
            <a:ext cx="3181500" cy="27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De klasse </a:t>
            </a:r>
            <a:r>
              <a:rPr lang="en" sz="1100" b="1">
                <a:latin typeface="Proxima Nova"/>
                <a:ea typeface="Proxima Nova"/>
                <a:cs typeface="Proxima Nova"/>
                <a:sym typeface="Proxima Nova"/>
              </a:rPr>
              <a:t>Activiteit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(concert Black Midi) heeft tal van attributen. Zo is er </a:t>
            </a:r>
            <a:r>
              <a:rPr lang="en" sz="1100" b="1">
                <a:latin typeface="Proxima Nova"/>
                <a:ea typeface="Proxima Nova"/>
                <a:cs typeface="Proxima Nova"/>
                <a:sym typeface="Proxima Nova"/>
              </a:rPr>
              <a:t>beschrijving, contactinfo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(email AB)</a:t>
            </a:r>
            <a:r>
              <a:rPr lang="en" sz="1100" b="1">
                <a:latin typeface="Proxima Nova"/>
                <a:ea typeface="Proxima Nova"/>
                <a:cs typeface="Proxima Nova"/>
                <a:sym typeface="Proxima Nova"/>
              </a:rPr>
              <a:t>, infrastructuur, locatie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(AB Club)</a:t>
            </a:r>
            <a:r>
              <a:rPr lang="en" sz="1100" b="1">
                <a:latin typeface="Proxima Nova"/>
                <a:ea typeface="Proxima Nova"/>
                <a:cs typeface="Proxima Nova"/>
                <a:sym typeface="Proxima Nova"/>
              </a:rPr>
              <a:t>, naam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en </a:t>
            </a:r>
            <a:r>
              <a:rPr lang="en" sz="1100" b="1">
                <a:latin typeface="Proxima Nova"/>
                <a:ea typeface="Proxima Nova"/>
                <a:cs typeface="Proxima Nova"/>
                <a:sym typeface="Proxima Nova"/>
              </a:rPr>
              <a:t>type.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Het concert van Black Midi is dan weer gekoppeld aan een </a:t>
            </a:r>
            <a:r>
              <a:rPr lang="en" sz="1100" b="1">
                <a:latin typeface="Proxima Nova"/>
                <a:ea typeface="Proxima Nova"/>
                <a:cs typeface="Proxima Nova"/>
                <a:sym typeface="Proxima Nova"/>
              </a:rPr>
              <a:t>superactiviteit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(BRDCST festival) en aan een </a:t>
            </a:r>
            <a:r>
              <a:rPr lang="en" sz="1100" b="1">
                <a:latin typeface="Proxima Nova"/>
                <a:ea typeface="Proxima Nova"/>
                <a:cs typeface="Proxima Nova"/>
                <a:sym typeface="Proxima Nova"/>
              </a:rPr>
              <a:t>subactiviteit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(specifiek speelmoment).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Ook is er een klasse </a:t>
            </a:r>
            <a:r>
              <a:rPr lang="en" sz="1100" b="1"/>
              <a:t>Prijsinfo</a:t>
            </a:r>
            <a:r>
              <a:rPr lang="en" sz="1100"/>
              <a:t> en </a:t>
            </a:r>
            <a:r>
              <a:rPr lang="en" sz="1100" b="1"/>
              <a:t>Boekinginfo </a:t>
            </a:r>
            <a:r>
              <a:rPr lang="en" sz="1100"/>
              <a:t>voorzien.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lang="en" sz="1100"/>
              <a:t>SEMIC:Event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/>
          </a:p>
        </p:txBody>
      </p:sp>
      <p:grpSp>
        <p:nvGrpSpPr>
          <p:cNvPr id="1487" name="Google Shape;1487;p145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1488" name="Google Shape;1488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p145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1491" name="Google Shape;1491;p145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45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3" name="Google Shape;1493;p145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1494" name="Google Shape;1494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6" name="Google Shape;1496;p145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1497" name="Google Shape;1497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9" name="Google Shape;1499;p145"/>
          <p:cNvCxnSpPr>
            <a:stCxn id="1488" idx="2"/>
            <a:endCxn id="1495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00" name="Google Shape;1500;p145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1501" name="Google Shape;1501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03" name="Google Shape;1503;p145"/>
          <p:cNvCxnSpPr>
            <a:stCxn id="1502" idx="0"/>
            <a:endCxn id="1494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4" name="Google Shape;1504;p145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1505" name="Google Shape;1505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7" name="Google Shape;1507;p145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1508" name="Google Shape;1508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145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1511" name="Google Shape;1511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13" name="Google Shape;1513;p145"/>
          <p:cNvCxnSpPr>
            <a:stCxn id="1506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4" name="Google Shape;1514;p145"/>
          <p:cNvCxnSpPr>
            <a:endCxn id="1508" idx="1"/>
          </p:cNvCxnSpPr>
          <p:nvPr/>
        </p:nvCxnSpPr>
        <p:spPr>
          <a:xfrm rot="10800000" flipH="1">
            <a:off x="6686540" y="650849"/>
            <a:ext cx="2274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5" name="Google Shape;1515;p145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16" name="Google Shape;1516;p145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1517" name="Google Shape;1517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19" name="Google Shape;1519;p145"/>
          <p:cNvCxnSpPr>
            <a:endCxn id="1517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0" name="Google Shape;1520;p145"/>
          <p:cNvCxnSpPr>
            <a:stCxn id="1491" idx="3"/>
            <a:endCxn id="1505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1" name="Google Shape;1521;p145"/>
          <p:cNvCxnSpPr>
            <a:stCxn id="1501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2" name="Google Shape;1522;p145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1523" name="Google Shape;1523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145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526" name="Google Shape;1526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8" name="Google Shape;1528;p145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529" name="Google Shape;1529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1" name="Google Shape;1531;p145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532" name="Google Shape;1532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4" name="Google Shape;1534;p145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535" name="Google Shape;1535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7" name="Google Shape;1537;p145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538" name="Google Shape;1538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40" name="Google Shape;1540;p145"/>
          <p:cNvCxnSpPr>
            <a:stCxn id="1491" idx="2"/>
            <a:endCxn id="1530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1" name="Google Shape;1541;p145"/>
          <p:cNvCxnSpPr>
            <a:stCxn id="1529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2" name="Google Shape;1542;p145"/>
          <p:cNvCxnSpPr>
            <a:stCxn id="1532" idx="3"/>
          </p:cNvCxnSpPr>
          <p:nvPr/>
        </p:nvCxnSpPr>
        <p:spPr>
          <a:xfrm rot="10800000" flipH="1">
            <a:off x="5786841" y="174779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3" name="Google Shape;1543;p145"/>
          <p:cNvCxnSpPr>
            <a:stCxn id="1535" idx="3"/>
          </p:cNvCxnSpPr>
          <p:nvPr/>
        </p:nvCxnSpPr>
        <p:spPr>
          <a:xfrm rot="10800000" flipH="1">
            <a:off x="5786841" y="2024024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4" name="Google Shape;1544;p145"/>
          <p:cNvCxnSpPr>
            <a:stCxn id="1538" idx="3"/>
          </p:cNvCxnSpPr>
          <p:nvPr/>
        </p:nvCxnSpPr>
        <p:spPr>
          <a:xfrm rot="10800000" flipH="1">
            <a:off x="5786841" y="230024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5" name="Google Shape;1545;p145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546" name="Google Shape;1546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48" name="Google Shape;1548;p145"/>
          <p:cNvCxnSpPr>
            <a:stCxn id="1505" idx="2"/>
            <a:endCxn id="1527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145"/>
          <p:cNvCxnSpPr>
            <a:stCxn id="1526" idx="2"/>
            <a:endCxn id="1547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0" name="Google Shape;1550;p145"/>
          <p:cNvCxnSpPr>
            <a:stCxn id="1517" idx="2"/>
            <a:endCxn id="1524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1" name="Google Shape;1551;p145"/>
          <p:cNvGrpSpPr/>
          <p:nvPr/>
        </p:nvGrpSpPr>
        <p:grpSpPr>
          <a:xfrm>
            <a:off x="7262627" y="1662063"/>
            <a:ext cx="212739" cy="172975"/>
            <a:chOff x="3915500" y="3855877"/>
            <a:chExt cx="539400" cy="346157"/>
          </a:xfrm>
        </p:grpSpPr>
        <p:sp>
          <p:nvSpPr>
            <p:cNvPr id="1552" name="Google Shape;1552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4" name="Google Shape;1554;p145"/>
          <p:cNvGrpSpPr/>
          <p:nvPr/>
        </p:nvGrpSpPr>
        <p:grpSpPr>
          <a:xfrm>
            <a:off x="7262627" y="1938288"/>
            <a:ext cx="212739" cy="172975"/>
            <a:chOff x="3915500" y="3855877"/>
            <a:chExt cx="539400" cy="346157"/>
          </a:xfrm>
        </p:grpSpPr>
        <p:sp>
          <p:nvSpPr>
            <p:cNvPr id="1555" name="Google Shape;1555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7" name="Google Shape;1557;p145"/>
          <p:cNvGrpSpPr/>
          <p:nvPr/>
        </p:nvGrpSpPr>
        <p:grpSpPr>
          <a:xfrm>
            <a:off x="7262627" y="2214513"/>
            <a:ext cx="212739" cy="172975"/>
            <a:chOff x="3915500" y="3855877"/>
            <a:chExt cx="539400" cy="346157"/>
          </a:xfrm>
        </p:grpSpPr>
        <p:sp>
          <p:nvSpPr>
            <p:cNvPr id="1558" name="Google Shape;1558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60" name="Google Shape;1560;p145"/>
          <p:cNvCxnSpPr>
            <a:stCxn id="1523" idx="2"/>
          </p:cNvCxnSpPr>
          <p:nvPr/>
        </p:nvCxnSpPr>
        <p:spPr>
          <a:xfrm>
            <a:off x="7020309" y="1568013"/>
            <a:ext cx="5400" cy="75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1" name="Google Shape;1561;p145"/>
          <p:cNvCxnSpPr>
            <a:stCxn id="1552" idx="1"/>
          </p:cNvCxnSpPr>
          <p:nvPr/>
        </p:nvCxnSpPr>
        <p:spPr>
          <a:xfrm flipH="1">
            <a:off x="7025627" y="1773949"/>
            <a:ext cx="237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2" name="Google Shape;1562;p145"/>
          <p:cNvCxnSpPr/>
          <p:nvPr/>
        </p:nvCxnSpPr>
        <p:spPr>
          <a:xfrm rot="10800000">
            <a:off x="7030427" y="2046574"/>
            <a:ext cx="232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3" name="Google Shape;1563;p145"/>
          <p:cNvCxnSpPr>
            <a:stCxn id="1558" idx="1"/>
          </p:cNvCxnSpPr>
          <p:nvPr/>
        </p:nvCxnSpPr>
        <p:spPr>
          <a:xfrm flipH="1">
            <a:off x="7020827" y="2326399"/>
            <a:ext cx="241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4" name="Google Shape;1564;p145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5" name="Google Shape;1565;p145"/>
          <p:cNvCxnSpPr>
            <a:stCxn id="1497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6" name="Google Shape;1566;p145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567" name="Google Shape;1567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145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570" name="Google Shape;1570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2" name="Google Shape;1572;p145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573" name="Google Shape;1573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145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576" name="Google Shape;1576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8" name="Google Shape;1578;p145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579" name="Google Shape;1579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1" name="Google Shape;1581;p145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582" name="Google Shape;1582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145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585" name="Google Shape;1585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7" name="Google Shape;1587;p145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588" name="Google Shape;1588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0" name="Google Shape;1590;p145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591" name="Google Shape;1591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3" name="Google Shape;1593;p145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1594" name="Google Shape;1594;p145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45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96" name="Google Shape;1596;p145"/>
          <p:cNvCxnSpPr>
            <a:stCxn id="1579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7" name="Google Shape;1597;p145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8" name="Google Shape;1598;p145"/>
          <p:cNvCxnSpPr/>
          <p:nvPr/>
        </p:nvCxnSpPr>
        <p:spPr>
          <a:xfrm rot="10800000" flipH="1">
            <a:off x="7726754" y="833487"/>
            <a:ext cx="202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9" name="Google Shape;1599;p145"/>
          <p:cNvCxnSpPr>
            <a:stCxn id="1589" idx="0"/>
            <a:endCxn id="1585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0" name="Google Shape;1600;p145"/>
          <p:cNvCxnSpPr>
            <a:stCxn id="1592" idx="0"/>
            <a:endCxn id="1585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1" name="Google Shape;1601;p145"/>
          <p:cNvCxnSpPr>
            <a:stCxn id="1595" idx="0"/>
            <a:endCxn id="1591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2" name="Google Shape;1602;p145"/>
          <p:cNvSpPr/>
          <p:nvPr/>
        </p:nvSpPr>
        <p:spPr>
          <a:xfrm>
            <a:off x="4051791" y="2732871"/>
            <a:ext cx="1040400" cy="5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03" name="Google Shape;1603;p145"/>
          <p:cNvSpPr/>
          <p:nvPr/>
        </p:nvSpPr>
        <p:spPr>
          <a:xfrm>
            <a:off x="4051791" y="2510100"/>
            <a:ext cx="1040400" cy="233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Prijsinfo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4" name="Google Shape;1604;p145"/>
          <p:cNvCxnSpPr>
            <a:endCxn id="1529" idx="3"/>
          </p:cNvCxnSpPr>
          <p:nvPr/>
        </p:nvCxnSpPr>
        <p:spPr>
          <a:xfrm rot="10800000">
            <a:off x="6144016" y="1520699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5" name="Google Shape;1605;p145"/>
          <p:cNvCxnSpPr>
            <a:stCxn id="1606" idx="0"/>
            <a:endCxn id="1606" idx="3"/>
          </p:cNvCxnSpPr>
          <p:nvPr/>
        </p:nvCxnSpPr>
        <p:spPr>
          <a:xfrm rot="-5400000" flipH="1">
            <a:off x="3926275" y="3786050"/>
            <a:ext cx="165000" cy="839700"/>
          </a:xfrm>
          <a:prstGeom prst="bentConnector4">
            <a:avLst>
              <a:gd name="adj1" fmla="val -144318"/>
              <a:gd name="adj2" fmla="val 12834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7" name="Google Shape;1607;p145"/>
          <p:cNvGrpSpPr/>
          <p:nvPr/>
        </p:nvGrpSpPr>
        <p:grpSpPr>
          <a:xfrm>
            <a:off x="2749375" y="3650300"/>
            <a:ext cx="2802888" cy="1346344"/>
            <a:chOff x="2749375" y="3650300"/>
            <a:chExt cx="2802888" cy="1346344"/>
          </a:xfrm>
        </p:grpSpPr>
        <p:sp>
          <p:nvSpPr>
            <p:cNvPr id="1608" name="Google Shape;1608;p145"/>
            <p:cNvSpPr/>
            <p:nvPr/>
          </p:nvSpPr>
          <p:spPr>
            <a:xfrm>
              <a:off x="2749376" y="4458444"/>
              <a:ext cx="1679100" cy="53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45"/>
            <p:cNvSpPr/>
            <p:nvPr/>
          </p:nvSpPr>
          <p:spPr>
            <a:xfrm>
              <a:off x="2749375" y="4123400"/>
              <a:ext cx="1679100" cy="330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/>
                <a:t>Activiteit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45"/>
            <p:cNvSpPr txBox="1"/>
            <p:nvPr/>
          </p:nvSpPr>
          <p:spPr>
            <a:xfrm>
              <a:off x="3542788" y="3650300"/>
              <a:ext cx="1123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roxima Nova"/>
                  <a:ea typeface="Proxima Nova"/>
                  <a:cs typeface="Proxima Nova"/>
                  <a:sym typeface="Proxima Nova"/>
                </a:rPr>
                <a:t>subactiviteit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10" name="Google Shape;1610;p145"/>
            <p:cNvSpPr txBox="1"/>
            <p:nvPr/>
          </p:nvSpPr>
          <p:spPr>
            <a:xfrm>
              <a:off x="4428463" y="4295900"/>
              <a:ext cx="1123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roxima Nova"/>
                  <a:ea typeface="Proxima Nova"/>
                  <a:cs typeface="Proxima Nova"/>
                  <a:sym typeface="Proxima Nova"/>
                </a:rPr>
                <a:t>superactiviteit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611" name="Google Shape;1611;p145"/>
          <p:cNvSpPr/>
          <p:nvPr/>
        </p:nvSpPr>
        <p:spPr>
          <a:xfrm>
            <a:off x="4051803" y="1677671"/>
            <a:ext cx="1040400" cy="5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12" name="Google Shape;1612;p145"/>
          <p:cNvSpPr/>
          <p:nvPr/>
        </p:nvSpPr>
        <p:spPr>
          <a:xfrm>
            <a:off x="4051803" y="1454900"/>
            <a:ext cx="1040400" cy="233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/>
              <a:t>Boekinginfo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3" name="Google Shape;1613;p145"/>
          <p:cNvCxnSpPr/>
          <p:nvPr/>
        </p:nvCxnSpPr>
        <p:spPr>
          <a:xfrm rot="10800000" flipH="1">
            <a:off x="3241525" y="1961200"/>
            <a:ext cx="14700" cy="216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4" name="Google Shape;1614;p145"/>
          <p:cNvCxnSpPr>
            <a:stCxn id="1611" idx="1"/>
          </p:cNvCxnSpPr>
          <p:nvPr/>
        </p:nvCxnSpPr>
        <p:spPr>
          <a:xfrm flipH="1">
            <a:off x="3249003" y="1945721"/>
            <a:ext cx="8028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5" name="Google Shape;1615;p145"/>
          <p:cNvCxnSpPr>
            <a:stCxn id="1602" idx="1"/>
          </p:cNvCxnSpPr>
          <p:nvPr/>
        </p:nvCxnSpPr>
        <p:spPr>
          <a:xfrm flipH="1">
            <a:off x="3256191" y="3000921"/>
            <a:ext cx="7956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46"/>
          <p:cNvSpPr/>
          <p:nvPr/>
        </p:nvSpPr>
        <p:spPr>
          <a:xfrm>
            <a:off x="53957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46"/>
          <p:cNvSpPr txBox="1"/>
          <p:nvPr/>
        </p:nvSpPr>
        <p:spPr>
          <a:xfrm>
            <a:off x="628650" y="273850"/>
            <a:ext cx="46101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Activiteit (2)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146"/>
          <p:cNvSpPr txBox="1"/>
          <p:nvPr/>
        </p:nvSpPr>
        <p:spPr>
          <a:xfrm>
            <a:off x="628650" y="786625"/>
            <a:ext cx="45327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wil graag naar het BRDCST festival dat doorgaat in de AB.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Black Midi (artiest) speelt hier een concert.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De AB kan voor dit festival en concert promotie voeren aan de hand van advertenties op sociale media, marketingmails, etc.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46"/>
          <p:cNvSpPr txBox="1"/>
          <p:nvPr/>
        </p:nvSpPr>
        <p:spPr>
          <a:xfrm>
            <a:off x="5550975" y="3232275"/>
            <a:ext cx="3181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Er wordt, verbonden met de klasse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Activiteit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een klasse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Promotie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toegevoegd. Deze is ook gelinkt met het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ParticipantProfiel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en de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Participant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Deze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Promotie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verloopt dan weer via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Kanaal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(sociale media, email, post, …)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46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1625" name="Google Shape;1625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7" name="Google Shape;1627;p146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1628" name="Google Shape;1628;p146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46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0" name="Google Shape;1630;p146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1631" name="Google Shape;1631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3" name="Google Shape;1633;p146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1634" name="Google Shape;1634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36" name="Google Shape;1636;p146"/>
          <p:cNvCxnSpPr>
            <a:stCxn id="1625" idx="2"/>
            <a:endCxn id="1632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37" name="Google Shape;1637;p146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1638" name="Google Shape;1638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40" name="Google Shape;1640;p146"/>
          <p:cNvCxnSpPr>
            <a:stCxn id="1639" idx="0"/>
            <a:endCxn id="1631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41" name="Google Shape;1641;p146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1642" name="Google Shape;1642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4" name="Google Shape;1644;p146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1645" name="Google Shape;1645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7" name="Google Shape;1647;p146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1648" name="Google Shape;1648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50" name="Google Shape;1650;p146"/>
          <p:cNvCxnSpPr>
            <a:stCxn id="1643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1" name="Google Shape;1651;p146"/>
          <p:cNvCxnSpPr>
            <a:endCxn id="1645" idx="1"/>
          </p:cNvCxnSpPr>
          <p:nvPr/>
        </p:nvCxnSpPr>
        <p:spPr>
          <a:xfrm rot="10800000" flipH="1">
            <a:off x="6686540" y="650849"/>
            <a:ext cx="2274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2" name="Google Shape;1652;p146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53" name="Google Shape;1653;p146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1654" name="Google Shape;1654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56" name="Google Shape;1656;p146"/>
          <p:cNvCxnSpPr>
            <a:endCxn id="1654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146"/>
          <p:cNvCxnSpPr>
            <a:stCxn id="1628" idx="3"/>
            <a:endCxn id="1642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8" name="Google Shape;1658;p146"/>
          <p:cNvCxnSpPr>
            <a:stCxn id="1638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59" name="Google Shape;1659;p146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1660" name="Google Shape;1660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2" name="Google Shape;1662;p146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663" name="Google Shape;1663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5" name="Google Shape;1665;p146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666" name="Google Shape;1666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8" name="Google Shape;1668;p146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669" name="Google Shape;1669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1" name="Google Shape;1671;p146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672" name="Google Shape;1672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4" name="Google Shape;1674;p146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675" name="Google Shape;1675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77" name="Google Shape;1677;p146"/>
          <p:cNvCxnSpPr>
            <a:stCxn id="1628" idx="2"/>
            <a:endCxn id="1667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678;p146"/>
          <p:cNvCxnSpPr>
            <a:stCxn id="1666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9" name="Google Shape;1679;p146"/>
          <p:cNvCxnSpPr>
            <a:stCxn id="1669" idx="3"/>
          </p:cNvCxnSpPr>
          <p:nvPr/>
        </p:nvCxnSpPr>
        <p:spPr>
          <a:xfrm rot="10800000" flipH="1">
            <a:off x="5786841" y="174779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0" name="Google Shape;1680;p146"/>
          <p:cNvCxnSpPr>
            <a:stCxn id="1672" idx="3"/>
          </p:cNvCxnSpPr>
          <p:nvPr/>
        </p:nvCxnSpPr>
        <p:spPr>
          <a:xfrm rot="10800000" flipH="1">
            <a:off x="5786841" y="2024024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1" name="Google Shape;1681;p146"/>
          <p:cNvCxnSpPr>
            <a:stCxn id="1675" idx="3"/>
          </p:cNvCxnSpPr>
          <p:nvPr/>
        </p:nvCxnSpPr>
        <p:spPr>
          <a:xfrm rot="10800000" flipH="1">
            <a:off x="5786841" y="230024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82" name="Google Shape;1682;p146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683" name="Google Shape;1683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85" name="Google Shape;1685;p146"/>
          <p:cNvCxnSpPr>
            <a:stCxn id="1642" idx="2"/>
            <a:endCxn id="1664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6" name="Google Shape;1686;p146"/>
          <p:cNvCxnSpPr>
            <a:stCxn id="1663" idx="2"/>
            <a:endCxn id="1684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7" name="Google Shape;1687;p146"/>
          <p:cNvCxnSpPr>
            <a:stCxn id="1654" idx="2"/>
            <a:endCxn id="1661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88" name="Google Shape;1688;p146"/>
          <p:cNvGrpSpPr/>
          <p:nvPr/>
        </p:nvGrpSpPr>
        <p:grpSpPr>
          <a:xfrm>
            <a:off x="7262627" y="1662063"/>
            <a:ext cx="212739" cy="172975"/>
            <a:chOff x="3915500" y="3855877"/>
            <a:chExt cx="539400" cy="346157"/>
          </a:xfrm>
        </p:grpSpPr>
        <p:sp>
          <p:nvSpPr>
            <p:cNvPr id="1689" name="Google Shape;1689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1" name="Google Shape;1691;p146"/>
          <p:cNvGrpSpPr/>
          <p:nvPr/>
        </p:nvGrpSpPr>
        <p:grpSpPr>
          <a:xfrm>
            <a:off x="7262627" y="1938288"/>
            <a:ext cx="212739" cy="172975"/>
            <a:chOff x="3915500" y="3855877"/>
            <a:chExt cx="539400" cy="346157"/>
          </a:xfrm>
        </p:grpSpPr>
        <p:sp>
          <p:nvSpPr>
            <p:cNvPr id="1692" name="Google Shape;1692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4" name="Google Shape;1694;p146"/>
          <p:cNvGrpSpPr/>
          <p:nvPr/>
        </p:nvGrpSpPr>
        <p:grpSpPr>
          <a:xfrm>
            <a:off x="7262627" y="2214513"/>
            <a:ext cx="212739" cy="172975"/>
            <a:chOff x="3915500" y="3855877"/>
            <a:chExt cx="539400" cy="346157"/>
          </a:xfrm>
        </p:grpSpPr>
        <p:sp>
          <p:nvSpPr>
            <p:cNvPr id="1695" name="Google Shape;1695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97" name="Google Shape;1697;p146"/>
          <p:cNvCxnSpPr>
            <a:stCxn id="1660" idx="2"/>
          </p:cNvCxnSpPr>
          <p:nvPr/>
        </p:nvCxnSpPr>
        <p:spPr>
          <a:xfrm>
            <a:off x="7020309" y="1568013"/>
            <a:ext cx="5400" cy="75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8" name="Google Shape;1698;p146"/>
          <p:cNvCxnSpPr>
            <a:stCxn id="1689" idx="1"/>
          </p:cNvCxnSpPr>
          <p:nvPr/>
        </p:nvCxnSpPr>
        <p:spPr>
          <a:xfrm flipH="1">
            <a:off x="7025627" y="1773949"/>
            <a:ext cx="237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146"/>
          <p:cNvCxnSpPr/>
          <p:nvPr/>
        </p:nvCxnSpPr>
        <p:spPr>
          <a:xfrm rot="10800000">
            <a:off x="7030427" y="2046574"/>
            <a:ext cx="232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0" name="Google Shape;1700;p146"/>
          <p:cNvCxnSpPr>
            <a:stCxn id="1695" idx="1"/>
          </p:cNvCxnSpPr>
          <p:nvPr/>
        </p:nvCxnSpPr>
        <p:spPr>
          <a:xfrm flipH="1">
            <a:off x="7020827" y="2326399"/>
            <a:ext cx="241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1" name="Google Shape;1701;p146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2" name="Google Shape;1702;p146"/>
          <p:cNvCxnSpPr>
            <a:stCxn id="1634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03" name="Google Shape;1703;p146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704" name="Google Shape;1704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6" name="Google Shape;1706;p146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707" name="Google Shape;1707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9" name="Google Shape;1709;p146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710" name="Google Shape;1710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2" name="Google Shape;1712;p146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713" name="Google Shape;1713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5" name="Google Shape;1715;p146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716" name="Google Shape;1716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146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719" name="Google Shape;1719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1" name="Google Shape;1721;p146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722" name="Google Shape;1722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4" name="Google Shape;1724;p146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725" name="Google Shape;1725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7" name="Google Shape;1727;p146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728" name="Google Shape;1728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0" name="Google Shape;1730;p146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1731" name="Google Shape;1731;p146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46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33" name="Google Shape;1733;p146"/>
          <p:cNvCxnSpPr>
            <a:stCxn id="1716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4" name="Google Shape;1734;p146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5" name="Google Shape;1735;p146"/>
          <p:cNvCxnSpPr/>
          <p:nvPr/>
        </p:nvCxnSpPr>
        <p:spPr>
          <a:xfrm rot="10800000" flipH="1">
            <a:off x="7726754" y="833487"/>
            <a:ext cx="202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6" name="Google Shape;1736;p146"/>
          <p:cNvCxnSpPr>
            <a:stCxn id="1726" idx="0"/>
            <a:endCxn id="1722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7" name="Google Shape;1737;p146"/>
          <p:cNvCxnSpPr>
            <a:stCxn id="1729" idx="0"/>
            <a:endCxn id="1722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8" name="Google Shape;1738;p146"/>
          <p:cNvCxnSpPr>
            <a:stCxn id="1732" idx="0"/>
            <a:endCxn id="1728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9" name="Google Shape;1739;p146"/>
          <p:cNvCxnSpPr>
            <a:endCxn id="1666" idx="3"/>
          </p:cNvCxnSpPr>
          <p:nvPr/>
        </p:nvCxnSpPr>
        <p:spPr>
          <a:xfrm rot="10800000">
            <a:off x="6144016" y="1520699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0" name="Google Shape;1740;p146"/>
          <p:cNvCxnSpPr>
            <a:stCxn id="1741" idx="0"/>
            <a:endCxn id="1741" idx="3"/>
          </p:cNvCxnSpPr>
          <p:nvPr/>
        </p:nvCxnSpPr>
        <p:spPr>
          <a:xfrm rot="-5400000" flipH="1">
            <a:off x="2670450" y="2182300"/>
            <a:ext cx="165000" cy="839700"/>
          </a:xfrm>
          <a:prstGeom prst="bentConnector4">
            <a:avLst>
              <a:gd name="adj1" fmla="val -144318"/>
              <a:gd name="adj2" fmla="val 12834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42" name="Google Shape;1742;p146"/>
          <p:cNvGrpSpPr/>
          <p:nvPr/>
        </p:nvGrpSpPr>
        <p:grpSpPr>
          <a:xfrm>
            <a:off x="1493550" y="2046550"/>
            <a:ext cx="2802888" cy="1346344"/>
            <a:chOff x="2749375" y="3650300"/>
            <a:chExt cx="2802888" cy="1346344"/>
          </a:xfrm>
        </p:grpSpPr>
        <p:sp>
          <p:nvSpPr>
            <p:cNvPr id="1743" name="Google Shape;1743;p146"/>
            <p:cNvSpPr/>
            <p:nvPr/>
          </p:nvSpPr>
          <p:spPr>
            <a:xfrm>
              <a:off x="2749376" y="4458444"/>
              <a:ext cx="1679100" cy="53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46"/>
            <p:cNvSpPr/>
            <p:nvPr/>
          </p:nvSpPr>
          <p:spPr>
            <a:xfrm>
              <a:off x="2749375" y="4123400"/>
              <a:ext cx="1679100" cy="330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/>
                <a:t>Activiteit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46"/>
            <p:cNvSpPr txBox="1"/>
            <p:nvPr/>
          </p:nvSpPr>
          <p:spPr>
            <a:xfrm>
              <a:off x="3542788" y="3650300"/>
              <a:ext cx="1123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roxima Nova"/>
                  <a:ea typeface="Proxima Nova"/>
                  <a:cs typeface="Proxima Nova"/>
                  <a:sym typeface="Proxima Nova"/>
                </a:rPr>
                <a:t>subactiviteit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45" name="Google Shape;1745;p146"/>
            <p:cNvSpPr txBox="1"/>
            <p:nvPr/>
          </p:nvSpPr>
          <p:spPr>
            <a:xfrm>
              <a:off x="4428463" y="4295900"/>
              <a:ext cx="1123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roxima Nova"/>
                  <a:ea typeface="Proxima Nova"/>
                  <a:cs typeface="Proxima Nova"/>
                  <a:sym typeface="Proxima Nova"/>
                </a:rPr>
                <a:t>superactiviteit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746" name="Google Shape;1746;p146"/>
          <p:cNvSpPr/>
          <p:nvPr/>
        </p:nvSpPr>
        <p:spPr>
          <a:xfrm>
            <a:off x="1815741" y="3702959"/>
            <a:ext cx="1040400" cy="5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47" name="Google Shape;1747;p146"/>
          <p:cNvSpPr/>
          <p:nvPr/>
        </p:nvSpPr>
        <p:spPr>
          <a:xfrm>
            <a:off x="1815741" y="3480188"/>
            <a:ext cx="1040400" cy="233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Promotie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146"/>
          <p:cNvSpPr/>
          <p:nvPr/>
        </p:nvSpPr>
        <p:spPr>
          <a:xfrm>
            <a:off x="1815741" y="4549121"/>
            <a:ext cx="1040400" cy="5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49" name="Google Shape;1749;p146"/>
          <p:cNvSpPr/>
          <p:nvPr/>
        </p:nvSpPr>
        <p:spPr>
          <a:xfrm>
            <a:off x="1815741" y="4326350"/>
            <a:ext cx="1040400" cy="233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Kanaal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0" name="Google Shape;1750;p146"/>
          <p:cNvCxnSpPr>
            <a:stCxn id="1743" idx="2"/>
            <a:endCxn id="1747" idx="0"/>
          </p:cNvCxnSpPr>
          <p:nvPr/>
        </p:nvCxnSpPr>
        <p:spPr>
          <a:xfrm>
            <a:off x="2333101" y="3392894"/>
            <a:ext cx="2700" cy="8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1" name="Google Shape;1751;p146"/>
          <p:cNvCxnSpPr>
            <a:stCxn id="1749" idx="0"/>
            <a:endCxn id="1746" idx="2"/>
          </p:cNvCxnSpPr>
          <p:nvPr/>
        </p:nvCxnSpPr>
        <p:spPr>
          <a:xfrm rot="10800000">
            <a:off x="2335941" y="4239050"/>
            <a:ext cx="0" cy="8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47"/>
          <p:cNvSpPr/>
          <p:nvPr/>
        </p:nvSpPr>
        <p:spPr>
          <a:xfrm>
            <a:off x="539570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147"/>
          <p:cNvSpPr txBox="1"/>
          <p:nvPr/>
        </p:nvSpPr>
        <p:spPr>
          <a:xfrm>
            <a:off x="628650" y="273850"/>
            <a:ext cx="46101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</a:t>
            </a:r>
            <a:r>
              <a:rPr lang="en" sz="3000" b="1"/>
              <a:t>Deelname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47"/>
          <p:cNvSpPr txBox="1"/>
          <p:nvPr/>
        </p:nvSpPr>
        <p:spPr>
          <a:xfrm>
            <a:off x="628650" y="864200"/>
            <a:ext cx="4532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 naar dit concert van Black Midi te gaan moet </a:t>
            </a:r>
            <a:r>
              <a:rPr lang="en" sz="13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een ticket aanschaffen. Voor dit concert hangt daar een transactie aan vast. </a:t>
            </a:r>
            <a:r>
              <a:rPr lang="en" sz="13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kan na haar deelname ook feedback geven.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47"/>
          <p:cNvSpPr txBox="1"/>
          <p:nvPr/>
        </p:nvSpPr>
        <p:spPr>
          <a:xfrm>
            <a:off x="5521800" y="2764125"/>
            <a:ext cx="3181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 relatie tussen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Participant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Activiteit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definiëren we als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Deelname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Uit deze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Deelname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vloeit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Transactie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voort. De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Participant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ontvangt daarvoor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Ticket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in de plaats.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0" name="Google Shape;1760;p147"/>
          <p:cNvSpPr/>
          <p:nvPr/>
        </p:nvSpPr>
        <p:spPr>
          <a:xfrm>
            <a:off x="2452258" y="4089020"/>
            <a:ext cx="1040400" cy="5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61" name="Google Shape;1761;p147"/>
          <p:cNvSpPr/>
          <p:nvPr/>
        </p:nvSpPr>
        <p:spPr>
          <a:xfrm>
            <a:off x="2452258" y="3866249"/>
            <a:ext cx="1040400" cy="233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Deelname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47"/>
          <p:cNvSpPr/>
          <p:nvPr/>
        </p:nvSpPr>
        <p:spPr>
          <a:xfrm>
            <a:off x="2452256" y="3161736"/>
            <a:ext cx="1040400" cy="5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63" name="Google Shape;1763;p147"/>
          <p:cNvSpPr/>
          <p:nvPr/>
        </p:nvSpPr>
        <p:spPr>
          <a:xfrm>
            <a:off x="2452256" y="2938965"/>
            <a:ext cx="1040400" cy="233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Transactie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4" name="Google Shape;1764;p147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1765" name="Google Shape;1765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7" name="Google Shape;1767;p147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1768" name="Google Shape;1768;p147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47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0" name="Google Shape;1770;p147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1771" name="Google Shape;1771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3" name="Google Shape;1773;p147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1774" name="Google Shape;1774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76" name="Google Shape;1776;p147"/>
          <p:cNvCxnSpPr>
            <a:stCxn id="1765" idx="2"/>
            <a:endCxn id="1772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77" name="Google Shape;1777;p147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1778" name="Google Shape;1778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80" name="Google Shape;1780;p147"/>
          <p:cNvCxnSpPr>
            <a:stCxn id="1779" idx="0"/>
            <a:endCxn id="1771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81" name="Google Shape;1781;p147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1782" name="Google Shape;1782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4" name="Google Shape;1784;p147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1785" name="Google Shape;1785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7" name="Google Shape;1787;p147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1788" name="Google Shape;1788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90" name="Google Shape;1790;p147"/>
          <p:cNvCxnSpPr>
            <a:stCxn id="1783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1" name="Google Shape;1791;p147"/>
          <p:cNvCxnSpPr>
            <a:endCxn id="1785" idx="1"/>
          </p:cNvCxnSpPr>
          <p:nvPr/>
        </p:nvCxnSpPr>
        <p:spPr>
          <a:xfrm rot="10800000" flipH="1">
            <a:off x="6686540" y="650849"/>
            <a:ext cx="2274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2" name="Google Shape;1792;p147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93" name="Google Shape;1793;p147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1794" name="Google Shape;1794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96" name="Google Shape;1796;p147"/>
          <p:cNvCxnSpPr>
            <a:endCxn id="1794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7" name="Google Shape;1797;p147"/>
          <p:cNvCxnSpPr>
            <a:stCxn id="1768" idx="3"/>
            <a:endCxn id="1782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8" name="Google Shape;1798;p147"/>
          <p:cNvCxnSpPr>
            <a:stCxn id="1778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99" name="Google Shape;1799;p147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1800" name="Google Shape;1800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2" name="Google Shape;1802;p147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803" name="Google Shape;1803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5" name="Google Shape;1805;p147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806" name="Google Shape;1806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8" name="Google Shape;1808;p147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809" name="Google Shape;1809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1" name="Google Shape;1811;p147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812" name="Google Shape;1812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4" name="Google Shape;1814;p147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815" name="Google Shape;1815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17" name="Google Shape;1817;p147"/>
          <p:cNvCxnSpPr>
            <a:stCxn id="1768" idx="2"/>
            <a:endCxn id="1807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8" name="Google Shape;1818;p147"/>
          <p:cNvCxnSpPr>
            <a:stCxn id="1806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9" name="Google Shape;1819;p147"/>
          <p:cNvCxnSpPr>
            <a:stCxn id="1809" idx="3"/>
          </p:cNvCxnSpPr>
          <p:nvPr/>
        </p:nvCxnSpPr>
        <p:spPr>
          <a:xfrm rot="10800000" flipH="1">
            <a:off x="5786841" y="174779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0" name="Google Shape;1820;p147"/>
          <p:cNvCxnSpPr>
            <a:stCxn id="1812" idx="3"/>
          </p:cNvCxnSpPr>
          <p:nvPr/>
        </p:nvCxnSpPr>
        <p:spPr>
          <a:xfrm rot="10800000" flipH="1">
            <a:off x="5786841" y="2024024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147"/>
          <p:cNvCxnSpPr>
            <a:stCxn id="1815" idx="3"/>
          </p:cNvCxnSpPr>
          <p:nvPr/>
        </p:nvCxnSpPr>
        <p:spPr>
          <a:xfrm rot="10800000" flipH="1">
            <a:off x="5786841" y="230024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2" name="Google Shape;1822;p147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823" name="Google Shape;1823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25" name="Google Shape;1825;p147"/>
          <p:cNvCxnSpPr>
            <a:stCxn id="1782" idx="2"/>
            <a:endCxn id="1804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6" name="Google Shape;1826;p147"/>
          <p:cNvCxnSpPr>
            <a:stCxn id="1803" idx="2"/>
            <a:endCxn id="1824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7" name="Google Shape;1827;p147"/>
          <p:cNvCxnSpPr>
            <a:stCxn id="1794" idx="2"/>
            <a:endCxn id="1801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8" name="Google Shape;1828;p147"/>
          <p:cNvGrpSpPr/>
          <p:nvPr/>
        </p:nvGrpSpPr>
        <p:grpSpPr>
          <a:xfrm>
            <a:off x="7262627" y="1662063"/>
            <a:ext cx="212739" cy="172975"/>
            <a:chOff x="3915500" y="3855877"/>
            <a:chExt cx="539400" cy="346157"/>
          </a:xfrm>
        </p:grpSpPr>
        <p:sp>
          <p:nvSpPr>
            <p:cNvPr id="1829" name="Google Shape;1829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1" name="Google Shape;1831;p147"/>
          <p:cNvGrpSpPr/>
          <p:nvPr/>
        </p:nvGrpSpPr>
        <p:grpSpPr>
          <a:xfrm>
            <a:off x="7262627" y="1938288"/>
            <a:ext cx="212739" cy="172975"/>
            <a:chOff x="3915500" y="3855877"/>
            <a:chExt cx="539400" cy="346157"/>
          </a:xfrm>
        </p:grpSpPr>
        <p:sp>
          <p:nvSpPr>
            <p:cNvPr id="1832" name="Google Shape;1832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4" name="Google Shape;1834;p147"/>
          <p:cNvGrpSpPr/>
          <p:nvPr/>
        </p:nvGrpSpPr>
        <p:grpSpPr>
          <a:xfrm>
            <a:off x="7262627" y="2214513"/>
            <a:ext cx="212739" cy="172975"/>
            <a:chOff x="3915500" y="3855877"/>
            <a:chExt cx="539400" cy="346157"/>
          </a:xfrm>
        </p:grpSpPr>
        <p:sp>
          <p:nvSpPr>
            <p:cNvPr id="1835" name="Google Shape;1835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37" name="Google Shape;1837;p147"/>
          <p:cNvCxnSpPr>
            <a:stCxn id="1800" idx="2"/>
          </p:cNvCxnSpPr>
          <p:nvPr/>
        </p:nvCxnSpPr>
        <p:spPr>
          <a:xfrm>
            <a:off x="7020309" y="1568013"/>
            <a:ext cx="5400" cy="75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8" name="Google Shape;1838;p147"/>
          <p:cNvCxnSpPr>
            <a:stCxn id="1829" idx="1"/>
          </p:cNvCxnSpPr>
          <p:nvPr/>
        </p:nvCxnSpPr>
        <p:spPr>
          <a:xfrm flipH="1">
            <a:off x="7025627" y="1773949"/>
            <a:ext cx="237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9" name="Google Shape;1839;p147"/>
          <p:cNvCxnSpPr/>
          <p:nvPr/>
        </p:nvCxnSpPr>
        <p:spPr>
          <a:xfrm rot="10800000">
            <a:off x="7030427" y="2046574"/>
            <a:ext cx="232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0" name="Google Shape;1840;p147"/>
          <p:cNvCxnSpPr>
            <a:stCxn id="1835" idx="1"/>
          </p:cNvCxnSpPr>
          <p:nvPr/>
        </p:nvCxnSpPr>
        <p:spPr>
          <a:xfrm flipH="1">
            <a:off x="7020827" y="2326399"/>
            <a:ext cx="241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1" name="Google Shape;1841;p147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2" name="Google Shape;1842;p147"/>
          <p:cNvCxnSpPr>
            <a:stCxn id="1774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43" name="Google Shape;1843;p147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844" name="Google Shape;1844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6" name="Google Shape;1846;p147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847" name="Google Shape;1847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9" name="Google Shape;1849;p147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850" name="Google Shape;1850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2" name="Google Shape;1852;p147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853" name="Google Shape;1853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5" name="Google Shape;1855;p147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856" name="Google Shape;1856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8" name="Google Shape;1858;p147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859" name="Google Shape;1859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1" name="Google Shape;1861;p147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862" name="Google Shape;1862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4" name="Google Shape;1864;p147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865" name="Google Shape;1865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7" name="Google Shape;1867;p147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868" name="Google Shape;1868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0" name="Google Shape;1870;p147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1871" name="Google Shape;1871;p147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47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73" name="Google Shape;1873;p147"/>
          <p:cNvCxnSpPr>
            <a:stCxn id="1856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4" name="Google Shape;1874;p147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5" name="Google Shape;1875;p147"/>
          <p:cNvCxnSpPr/>
          <p:nvPr/>
        </p:nvCxnSpPr>
        <p:spPr>
          <a:xfrm rot="10800000" flipH="1">
            <a:off x="7726754" y="833487"/>
            <a:ext cx="202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" name="Google Shape;1876;p147"/>
          <p:cNvCxnSpPr>
            <a:stCxn id="1866" idx="0"/>
            <a:endCxn id="1862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7" name="Google Shape;1877;p147"/>
          <p:cNvCxnSpPr>
            <a:stCxn id="1869" idx="0"/>
            <a:endCxn id="1862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8" name="Google Shape;1878;p147"/>
          <p:cNvCxnSpPr>
            <a:stCxn id="1872" idx="0"/>
            <a:endCxn id="1868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9" name="Google Shape;1879;p147"/>
          <p:cNvSpPr/>
          <p:nvPr/>
        </p:nvSpPr>
        <p:spPr>
          <a:xfrm>
            <a:off x="2452266" y="2207596"/>
            <a:ext cx="1040400" cy="5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80" name="Google Shape;1880;p147"/>
          <p:cNvSpPr/>
          <p:nvPr/>
        </p:nvSpPr>
        <p:spPr>
          <a:xfrm>
            <a:off x="2452266" y="1984825"/>
            <a:ext cx="1040400" cy="233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Ticket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1" name="Google Shape;1881;p147"/>
          <p:cNvCxnSpPr>
            <a:stCxn id="1761" idx="0"/>
            <a:endCxn id="1762" idx="2"/>
          </p:cNvCxnSpPr>
          <p:nvPr/>
        </p:nvCxnSpPr>
        <p:spPr>
          <a:xfrm rot="10800000">
            <a:off x="2972458" y="3697949"/>
            <a:ext cx="0" cy="16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2" name="Google Shape;1882;p147"/>
          <p:cNvCxnSpPr>
            <a:stCxn id="1763" idx="0"/>
            <a:endCxn id="1879" idx="2"/>
          </p:cNvCxnSpPr>
          <p:nvPr/>
        </p:nvCxnSpPr>
        <p:spPr>
          <a:xfrm rot="10800000">
            <a:off x="2972456" y="2743665"/>
            <a:ext cx="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3" name="Google Shape;1883;p147"/>
          <p:cNvSpPr/>
          <p:nvPr/>
        </p:nvSpPr>
        <p:spPr>
          <a:xfrm>
            <a:off x="999708" y="3161745"/>
            <a:ext cx="1040400" cy="53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84" name="Google Shape;1884;p147"/>
          <p:cNvSpPr/>
          <p:nvPr/>
        </p:nvSpPr>
        <p:spPr>
          <a:xfrm>
            <a:off x="999708" y="2938974"/>
            <a:ext cx="1040400" cy="233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Feedback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5" name="Google Shape;1885;p147"/>
          <p:cNvCxnSpPr>
            <a:stCxn id="1883" idx="2"/>
            <a:endCxn id="1760" idx="1"/>
          </p:cNvCxnSpPr>
          <p:nvPr/>
        </p:nvCxnSpPr>
        <p:spPr>
          <a:xfrm rot="-5400000" flipH="1">
            <a:off x="1656558" y="3561195"/>
            <a:ext cx="659100" cy="932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6" name="Google Shape;1886;p147"/>
          <p:cNvCxnSpPr>
            <a:endCxn id="1803" idx="1"/>
          </p:cNvCxnSpPr>
          <p:nvPr/>
        </p:nvCxnSpPr>
        <p:spPr>
          <a:xfrm>
            <a:off x="6144140" y="1520699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48"/>
          <p:cNvSpPr/>
          <p:nvPr/>
        </p:nvSpPr>
        <p:spPr>
          <a:xfrm>
            <a:off x="539115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48"/>
          <p:cNvSpPr txBox="1"/>
          <p:nvPr/>
        </p:nvSpPr>
        <p:spPr>
          <a:xfrm>
            <a:off x="628650" y="273850"/>
            <a:ext cx="4762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Aanbieder</a:t>
            </a:r>
            <a:r>
              <a:rPr lang="en" sz="2700" b="1"/>
              <a:t>P</a:t>
            </a:r>
            <a:r>
              <a:rPr lang="en" sz="2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rofiel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48"/>
          <p:cNvSpPr txBox="1"/>
          <p:nvPr/>
        </p:nvSpPr>
        <p:spPr>
          <a:xfrm>
            <a:off x="628650" y="864200"/>
            <a:ext cx="385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 Ancienne Belgique heb ik een profiel waarin mijn aanbod en andere informatie is verzameld.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48"/>
          <p:cNvSpPr txBox="1"/>
          <p:nvPr/>
        </p:nvSpPr>
        <p:spPr>
          <a:xfrm>
            <a:off x="5521800" y="2764125"/>
            <a:ext cx="3181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Er wordt een klasse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Aanbieder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(hier: AB) gedefinieerd.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Deze heeft een relatie met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AanbiederProfiel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Deze is dan weer verder onderverdeeld in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AlgemeenAanbiederkenmerk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een overzicht van het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Cultuuraanbod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en ruimte om infrastructuur te capteren. </a:t>
            </a: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895" name="Google Shape;1895;p148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1896" name="Google Shape;1896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8" name="Google Shape;1898;p148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1899" name="Google Shape;1899;p148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48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1" name="Google Shape;1901;p148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1902" name="Google Shape;1902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4" name="Google Shape;1904;p148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1905" name="Google Shape;1905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07" name="Google Shape;1907;p148"/>
          <p:cNvCxnSpPr>
            <a:stCxn id="1896" idx="2"/>
            <a:endCxn id="1903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08" name="Google Shape;1908;p148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1909" name="Google Shape;1909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11" name="Google Shape;1911;p148"/>
          <p:cNvCxnSpPr>
            <a:stCxn id="1910" idx="0"/>
            <a:endCxn id="1902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12" name="Google Shape;1912;p148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1913" name="Google Shape;1913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5" name="Google Shape;1915;p148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1916" name="Google Shape;1916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8" name="Google Shape;1918;p148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1919" name="Google Shape;1919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21" name="Google Shape;1921;p148"/>
          <p:cNvCxnSpPr>
            <a:stCxn id="1914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2" name="Google Shape;1922;p148"/>
          <p:cNvCxnSpPr>
            <a:endCxn id="1916" idx="1"/>
          </p:cNvCxnSpPr>
          <p:nvPr/>
        </p:nvCxnSpPr>
        <p:spPr>
          <a:xfrm rot="10800000" flipH="1">
            <a:off x="6686540" y="650849"/>
            <a:ext cx="2274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3" name="Google Shape;1923;p148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24" name="Google Shape;1924;p148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1925" name="Google Shape;1925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27" name="Google Shape;1927;p148"/>
          <p:cNvCxnSpPr>
            <a:endCxn id="1925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8" name="Google Shape;1928;p148"/>
          <p:cNvCxnSpPr>
            <a:stCxn id="1899" idx="3"/>
            <a:endCxn id="1913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9" name="Google Shape;1929;p148"/>
          <p:cNvCxnSpPr>
            <a:stCxn id="1909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0" name="Google Shape;1930;p148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1931" name="Google Shape;1931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3" name="Google Shape;1933;p148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1934" name="Google Shape;1934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6" name="Google Shape;1936;p148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1937" name="Google Shape;1937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9" name="Google Shape;1939;p148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1940" name="Google Shape;1940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2" name="Google Shape;1942;p148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1943" name="Google Shape;1943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5" name="Google Shape;1945;p148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1946" name="Google Shape;1946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48" name="Google Shape;1948;p148"/>
          <p:cNvCxnSpPr>
            <a:stCxn id="1899" idx="2"/>
            <a:endCxn id="1938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9" name="Google Shape;1949;p148"/>
          <p:cNvCxnSpPr>
            <a:stCxn id="1937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0" name="Google Shape;1950;p148"/>
          <p:cNvCxnSpPr>
            <a:stCxn id="1940" idx="3"/>
          </p:cNvCxnSpPr>
          <p:nvPr/>
        </p:nvCxnSpPr>
        <p:spPr>
          <a:xfrm rot="10800000" flipH="1">
            <a:off x="5786841" y="174779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1" name="Google Shape;1951;p148"/>
          <p:cNvCxnSpPr>
            <a:stCxn id="1943" idx="3"/>
          </p:cNvCxnSpPr>
          <p:nvPr/>
        </p:nvCxnSpPr>
        <p:spPr>
          <a:xfrm rot="10800000" flipH="1">
            <a:off x="5786841" y="2024024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2" name="Google Shape;1952;p148"/>
          <p:cNvCxnSpPr>
            <a:stCxn id="1946" idx="3"/>
          </p:cNvCxnSpPr>
          <p:nvPr/>
        </p:nvCxnSpPr>
        <p:spPr>
          <a:xfrm rot="10800000" flipH="1">
            <a:off x="5786841" y="230024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3" name="Google Shape;1953;p148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1954" name="Google Shape;1954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56" name="Google Shape;1956;p148"/>
          <p:cNvCxnSpPr>
            <a:stCxn id="1913" idx="2"/>
            <a:endCxn id="1935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148"/>
          <p:cNvCxnSpPr>
            <a:stCxn id="1934" idx="2"/>
            <a:endCxn id="1955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148"/>
          <p:cNvCxnSpPr>
            <a:stCxn id="1925" idx="2"/>
            <a:endCxn id="1932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9" name="Google Shape;1959;p148"/>
          <p:cNvGrpSpPr/>
          <p:nvPr/>
        </p:nvGrpSpPr>
        <p:grpSpPr>
          <a:xfrm>
            <a:off x="7262627" y="1584376"/>
            <a:ext cx="212739" cy="172975"/>
            <a:chOff x="3915500" y="3855877"/>
            <a:chExt cx="539400" cy="346157"/>
          </a:xfrm>
        </p:grpSpPr>
        <p:sp>
          <p:nvSpPr>
            <p:cNvPr id="1960" name="Google Shape;1960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2" name="Google Shape;1962;p148"/>
          <p:cNvGrpSpPr/>
          <p:nvPr/>
        </p:nvGrpSpPr>
        <p:grpSpPr>
          <a:xfrm>
            <a:off x="7262627" y="1860601"/>
            <a:ext cx="212739" cy="172975"/>
            <a:chOff x="3915500" y="3855877"/>
            <a:chExt cx="539400" cy="346157"/>
          </a:xfrm>
        </p:grpSpPr>
        <p:sp>
          <p:nvSpPr>
            <p:cNvPr id="1963" name="Google Shape;1963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5" name="Google Shape;1965;p148"/>
          <p:cNvGrpSpPr/>
          <p:nvPr/>
        </p:nvGrpSpPr>
        <p:grpSpPr>
          <a:xfrm>
            <a:off x="7262627" y="2136826"/>
            <a:ext cx="212739" cy="172975"/>
            <a:chOff x="3915500" y="3855877"/>
            <a:chExt cx="539400" cy="346157"/>
          </a:xfrm>
        </p:grpSpPr>
        <p:sp>
          <p:nvSpPr>
            <p:cNvPr id="1966" name="Google Shape;1966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68" name="Google Shape;1968;p148"/>
          <p:cNvCxnSpPr/>
          <p:nvPr/>
        </p:nvCxnSpPr>
        <p:spPr>
          <a:xfrm flipH="1">
            <a:off x="7025797" y="1584363"/>
            <a:ext cx="300" cy="66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9" name="Google Shape;1969;p148"/>
          <p:cNvCxnSpPr>
            <a:stCxn id="1960" idx="1"/>
          </p:cNvCxnSpPr>
          <p:nvPr/>
        </p:nvCxnSpPr>
        <p:spPr>
          <a:xfrm flipH="1">
            <a:off x="7025627" y="1696262"/>
            <a:ext cx="237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0" name="Google Shape;1970;p148"/>
          <p:cNvCxnSpPr/>
          <p:nvPr/>
        </p:nvCxnSpPr>
        <p:spPr>
          <a:xfrm rot="10800000">
            <a:off x="7030427" y="1968887"/>
            <a:ext cx="232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1" name="Google Shape;1971;p148"/>
          <p:cNvCxnSpPr>
            <a:stCxn id="1966" idx="1"/>
          </p:cNvCxnSpPr>
          <p:nvPr/>
        </p:nvCxnSpPr>
        <p:spPr>
          <a:xfrm flipH="1">
            <a:off x="7020827" y="2248712"/>
            <a:ext cx="241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2" name="Google Shape;1972;p148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3" name="Google Shape;1973;p148"/>
          <p:cNvCxnSpPr>
            <a:stCxn id="1905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74" name="Google Shape;1974;p148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1975" name="Google Shape;1975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7" name="Google Shape;1977;p148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1978" name="Google Shape;1978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0" name="Google Shape;1980;p148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1981" name="Google Shape;1981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3" name="Google Shape;1983;p148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1984" name="Google Shape;1984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6" name="Google Shape;1986;p148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1987" name="Google Shape;1987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9" name="Google Shape;1989;p148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1990" name="Google Shape;1990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2" name="Google Shape;1992;p148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1993" name="Google Shape;1993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5" name="Google Shape;1995;p148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1996" name="Google Shape;1996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8" name="Google Shape;1998;p148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1999" name="Google Shape;1999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1" name="Google Shape;2001;p148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2002" name="Google Shape;2002;p148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48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04" name="Google Shape;2004;p148"/>
          <p:cNvCxnSpPr>
            <a:stCxn id="1987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5" name="Google Shape;2005;p148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6" name="Google Shape;2006;p148"/>
          <p:cNvCxnSpPr/>
          <p:nvPr/>
        </p:nvCxnSpPr>
        <p:spPr>
          <a:xfrm rot="10800000" flipH="1">
            <a:off x="7726754" y="833487"/>
            <a:ext cx="202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148"/>
          <p:cNvCxnSpPr>
            <a:stCxn id="1997" idx="0"/>
            <a:endCxn id="1993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8" name="Google Shape;2008;p148"/>
          <p:cNvCxnSpPr>
            <a:stCxn id="2000" idx="0"/>
            <a:endCxn id="1993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9" name="Google Shape;2009;p148"/>
          <p:cNvCxnSpPr>
            <a:stCxn id="2003" idx="0"/>
            <a:endCxn id="1999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0" name="Google Shape;2010;p148"/>
          <p:cNvSpPr/>
          <p:nvPr/>
        </p:nvSpPr>
        <p:spPr>
          <a:xfrm>
            <a:off x="1998999" y="1827402"/>
            <a:ext cx="1248000" cy="4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11" name="Google Shape;2011;p148"/>
          <p:cNvSpPr/>
          <p:nvPr/>
        </p:nvSpPr>
        <p:spPr>
          <a:xfrm>
            <a:off x="1998998" y="1568026"/>
            <a:ext cx="1248000" cy="27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Aanbieder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48"/>
          <p:cNvSpPr/>
          <p:nvPr/>
        </p:nvSpPr>
        <p:spPr>
          <a:xfrm>
            <a:off x="1998999" y="2770927"/>
            <a:ext cx="1248000" cy="4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13" name="Google Shape;2013;p148"/>
          <p:cNvSpPr/>
          <p:nvPr/>
        </p:nvSpPr>
        <p:spPr>
          <a:xfrm>
            <a:off x="1998998" y="2511551"/>
            <a:ext cx="1248000" cy="27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AanbiederProfiel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148"/>
          <p:cNvSpPr/>
          <p:nvPr/>
        </p:nvSpPr>
        <p:spPr>
          <a:xfrm>
            <a:off x="2758899" y="3673477"/>
            <a:ext cx="1248000" cy="4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15" name="Google Shape;2015;p148"/>
          <p:cNvSpPr/>
          <p:nvPr/>
        </p:nvSpPr>
        <p:spPr>
          <a:xfrm>
            <a:off x="2758900" y="3334775"/>
            <a:ext cx="1248000" cy="338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AlgemeenAanbiederkenmerk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6" name="Google Shape;2016;p148"/>
          <p:cNvCxnSpPr>
            <a:stCxn id="2010" idx="2"/>
            <a:endCxn id="2013" idx="0"/>
          </p:cNvCxnSpPr>
          <p:nvPr/>
        </p:nvCxnSpPr>
        <p:spPr>
          <a:xfrm>
            <a:off x="2622999" y="2270802"/>
            <a:ext cx="0" cy="24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7" name="Google Shape;2017;p148"/>
          <p:cNvCxnSpPr>
            <a:stCxn id="2012" idx="2"/>
            <a:endCxn id="2014" idx="1"/>
          </p:cNvCxnSpPr>
          <p:nvPr/>
        </p:nvCxnSpPr>
        <p:spPr>
          <a:xfrm rot="-5400000" flipH="1">
            <a:off x="2350449" y="3486877"/>
            <a:ext cx="681000" cy="135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8" name="Google Shape;2018;p148"/>
          <p:cNvSpPr/>
          <p:nvPr/>
        </p:nvSpPr>
        <p:spPr>
          <a:xfrm>
            <a:off x="2758899" y="4521552"/>
            <a:ext cx="1248000" cy="4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19" name="Google Shape;2019;p148"/>
          <p:cNvSpPr/>
          <p:nvPr/>
        </p:nvSpPr>
        <p:spPr>
          <a:xfrm>
            <a:off x="2758900" y="4182850"/>
            <a:ext cx="1248000" cy="338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Cultuuraanbod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0" name="Google Shape;2020;p148"/>
          <p:cNvCxnSpPr>
            <a:stCxn id="2018" idx="1"/>
          </p:cNvCxnSpPr>
          <p:nvPr/>
        </p:nvCxnSpPr>
        <p:spPr>
          <a:xfrm rot="10800000">
            <a:off x="2619999" y="3900552"/>
            <a:ext cx="138900" cy="842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1" name="Google Shape;2021;p148"/>
          <p:cNvCxnSpPr>
            <a:stCxn id="1937" idx="3"/>
            <a:endCxn id="1934" idx="1"/>
          </p:cNvCxnSpPr>
          <p:nvPr/>
        </p:nvCxnSpPr>
        <p:spPr>
          <a:xfrm>
            <a:off x="6144016" y="1520699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49"/>
          <p:cNvSpPr/>
          <p:nvPr/>
        </p:nvSpPr>
        <p:spPr>
          <a:xfrm>
            <a:off x="5391150" y="0"/>
            <a:ext cx="3748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149"/>
          <p:cNvSpPr txBox="1"/>
          <p:nvPr/>
        </p:nvSpPr>
        <p:spPr>
          <a:xfrm>
            <a:off x="628650" y="273850"/>
            <a:ext cx="4762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 - </a:t>
            </a:r>
            <a:r>
              <a:rPr lang="en" sz="2700" b="1"/>
              <a:t>Infrastructuur</a:t>
            </a:r>
            <a:endParaRPr sz="2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149"/>
          <p:cNvSpPr txBox="1"/>
          <p:nvPr/>
        </p:nvSpPr>
        <p:spPr>
          <a:xfrm>
            <a:off x="628650" y="864200"/>
            <a:ext cx="385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 Ancienne Belgique heb ik ook infrastructuur die ik zelf in bezit heb of die gebruikt wordt voor het festival.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49"/>
          <p:cNvSpPr txBox="1"/>
          <p:nvPr/>
        </p:nvSpPr>
        <p:spPr>
          <a:xfrm>
            <a:off x="5521800" y="2764125"/>
            <a:ext cx="318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030" name="Google Shape;2030;p149"/>
          <p:cNvGrpSpPr/>
          <p:nvPr/>
        </p:nvGrpSpPr>
        <p:grpSpPr>
          <a:xfrm>
            <a:off x="6313865" y="186988"/>
            <a:ext cx="212739" cy="172975"/>
            <a:chOff x="3915500" y="3855877"/>
            <a:chExt cx="539400" cy="346157"/>
          </a:xfrm>
        </p:grpSpPr>
        <p:sp>
          <p:nvSpPr>
            <p:cNvPr id="2031" name="Google Shape;2031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3" name="Google Shape;2033;p149"/>
          <p:cNvGrpSpPr/>
          <p:nvPr/>
        </p:nvGrpSpPr>
        <p:grpSpPr>
          <a:xfrm>
            <a:off x="5931279" y="1061669"/>
            <a:ext cx="212739" cy="172975"/>
            <a:chOff x="8142318" y="1892844"/>
            <a:chExt cx="539400" cy="346157"/>
          </a:xfrm>
        </p:grpSpPr>
        <p:sp>
          <p:nvSpPr>
            <p:cNvPr id="2034" name="Google Shape;2034;p149"/>
            <p:cNvSpPr/>
            <p:nvPr/>
          </p:nvSpPr>
          <p:spPr>
            <a:xfrm>
              <a:off x="8142318" y="1994501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49"/>
            <p:cNvSpPr/>
            <p:nvPr/>
          </p:nvSpPr>
          <p:spPr>
            <a:xfrm>
              <a:off x="8142318" y="1892844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6" name="Google Shape;2036;p149"/>
          <p:cNvGrpSpPr/>
          <p:nvPr/>
        </p:nvGrpSpPr>
        <p:grpSpPr>
          <a:xfrm>
            <a:off x="6313865" y="538963"/>
            <a:ext cx="212739" cy="172975"/>
            <a:chOff x="3915500" y="3855877"/>
            <a:chExt cx="539400" cy="346157"/>
          </a:xfrm>
        </p:grpSpPr>
        <p:sp>
          <p:nvSpPr>
            <p:cNvPr id="2037" name="Google Shape;2037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9" name="Google Shape;2039;p149"/>
          <p:cNvGrpSpPr/>
          <p:nvPr/>
        </p:nvGrpSpPr>
        <p:grpSpPr>
          <a:xfrm>
            <a:off x="5957490" y="538963"/>
            <a:ext cx="212739" cy="172975"/>
            <a:chOff x="3915500" y="3855877"/>
            <a:chExt cx="539400" cy="346157"/>
          </a:xfrm>
        </p:grpSpPr>
        <p:sp>
          <p:nvSpPr>
            <p:cNvPr id="2040" name="Google Shape;2040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42" name="Google Shape;2042;p149"/>
          <p:cNvCxnSpPr>
            <a:stCxn id="2031" idx="2"/>
            <a:endCxn id="2038" idx="0"/>
          </p:cNvCxnSpPr>
          <p:nvPr/>
        </p:nvCxnSpPr>
        <p:spPr>
          <a:xfrm>
            <a:off x="6420234" y="359963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43" name="Google Shape;2043;p149"/>
          <p:cNvGrpSpPr/>
          <p:nvPr/>
        </p:nvGrpSpPr>
        <p:grpSpPr>
          <a:xfrm>
            <a:off x="6313865" y="786613"/>
            <a:ext cx="212739" cy="172975"/>
            <a:chOff x="3915500" y="3855877"/>
            <a:chExt cx="539400" cy="346157"/>
          </a:xfrm>
        </p:grpSpPr>
        <p:sp>
          <p:nvSpPr>
            <p:cNvPr id="2044" name="Google Shape;2044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46" name="Google Shape;2046;p149"/>
          <p:cNvCxnSpPr>
            <a:stCxn id="2045" idx="0"/>
            <a:endCxn id="2037" idx="2"/>
          </p:cNvCxnSpPr>
          <p:nvPr/>
        </p:nvCxnSpPr>
        <p:spPr>
          <a:xfrm rot="10800000">
            <a:off x="6420234" y="711913"/>
            <a:ext cx="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47" name="Google Shape;2047;p149"/>
          <p:cNvGrpSpPr/>
          <p:nvPr/>
        </p:nvGrpSpPr>
        <p:grpSpPr>
          <a:xfrm>
            <a:off x="6571040" y="1061663"/>
            <a:ext cx="212739" cy="172975"/>
            <a:chOff x="3915500" y="3855877"/>
            <a:chExt cx="539400" cy="346157"/>
          </a:xfrm>
        </p:grpSpPr>
        <p:sp>
          <p:nvSpPr>
            <p:cNvPr id="2048" name="Google Shape;2048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0" name="Google Shape;2050;p149"/>
          <p:cNvGrpSpPr/>
          <p:nvPr/>
        </p:nvGrpSpPr>
        <p:grpSpPr>
          <a:xfrm>
            <a:off x="6913940" y="538963"/>
            <a:ext cx="212739" cy="172975"/>
            <a:chOff x="3915500" y="3855877"/>
            <a:chExt cx="539400" cy="346157"/>
          </a:xfrm>
        </p:grpSpPr>
        <p:sp>
          <p:nvSpPr>
            <p:cNvPr id="2051" name="Google Shape;2051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3" name="Google Shape;2053;p149"/>
          <p:cNvGrpSpPr/>
          <p:nvPr/>
        </p:nvGrpSpPr>
        <p:grpSpPr>
          <a:xfrm>
            <a:off x="6913940" y="786613"/>
            <a:ext cx="212739" cy="172975"/>
            <a:chOff x="3915500" y="3855877"/>
            <a:chExt cx="539400" cy="346157"/>
          </a:xfrm>
        </p:grpSpPr>
        <p:sp>
          <p:nvSpPr>
            <p:cNvPr id="2054" name="Google Shape;2054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56" name="Google Shape;2056;p149"/>
          <p:cNvCxnSpPr>
            <a:stCxn id="2049" idx="0"/>
          </p:cNvCxnSpPr>
          <p:nvPr/>
        </p:nvCxnSpPr>
        <p:spPr>
          <a:xfrm rot="10800000">
            <a:off x="6677109" y="642863"/>
            <a:ext cx="300" cy="4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7" name="Google Shape;2057;p149"/>
          <p:cNvCxnSpPr>
            <a:endCxn id="2051" idx="1"/>
          </p:cNvCxnSpPr>
          <p:nvPr/>
        </p:nvCxnSpPr>
        <p:spPr>
          <a:xfrm rot="10800000" flipH="1">
            <a:off x="6686540" y="650849"/>
            <a:ext cx="2274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8" name="Google Shape;2058;p149"/>
          <p:cNvCxnSpPr/>
          <p:nvPr/>
        </p:nvCxnSpPr>
        <p:spPr>
          <a:xfrm rot="10800000">
            <a:off x="6676940" y="895499"/>
            <a:ext cx="2370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59" name="Google Shape;2059;p149"/>
          <p:cNvGrpSpPr/>
          <p:nvPr/>
        </p:nvGrpSpPr>
        <p:grpSpPr>
          <a:xfrm>
            <a:off x="6913940" y="1061663"/>
            <a:ext cx="212739" cy="172975"/>
            <a:chOff x="3915500" y="3855877"/>
            <a:chExt cx="539400" cy="346157"/>
          </a:xfrm>
        </p:grpSpPr>
        <p:sp>
          <p:nvSpPr>
            <p:cNvPr id="2060" name="Google Shape;2060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62" name="Google Shape;2062;p149"/>
          <p:cNvCxnSpPr>
            <a:endCxn id="2060" idx="1"/>
          </p:cNvCxnSpPr>
          <p:nvPr/>
        </p:nvCxnSpPr>
        <p:spPr>
          <a:xfrm>
            <a:off x="6783740" y="1173549"/>
            <a:ext cx="13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3" name="Google Shape;2063;p149"/>
          <p:cNvCxnSpPr>
            <a:stCxn id="2034" idx="3"/>
            <a:endCxn id="2048" idx="1"/>
          </p:cNvCxnSpPr>
          <p:nvPr/>
        </p:nvCxnSpPr>
        <p:spPr>
          <a:xfrm>
            <a:off x="6144019" y="1173555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149"/>
          <p:cNvCxnSpPr>
            <a:stCxn id="2044" idx="2"/>
          </p:cNvCxnSpPr>
          <p:nvPr/>
        </p:nvCxnSpPr>
        <p:spPr>
          <a:xfrm flipH="1">
            <a:off x="6419934" y="959588"/>
            <a:ext cx="3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65" name="Google Shape;2065;p149"/>
          <p:cNvGrpSpPr/>
          <p:nvPr/>
        </p:nvGrpSpPr>
        <p:grpSpPr>
          <a:xfrm>
            <a:off x="6913940" y="1395038"/>
            <a:ext cx="212739" cy="172975"/>
            <a:chOff x="3915500" y="3855877"/>
            <a:chExt cx="539400" cy="346157"/>
          </a:xfrm>
        </p:grpSpPr>
        <p:sp>
          <p:nvSpPr>
            <p:cNvPr id="2066" name="Google Shape;2066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8" name="Google Shape;2068;p149"/>
          <p:cNvGrpSpPr/>
          <p:nvPr/>
        </p:nvGrpSpPr>
        <p:grpSpPr>
          <a:xfrm>
            <a:off x="6571040" y="1408813"/>
            <a:ext cx="212739" cy="172975"/>
            <a:chOff x="3915500" y="3855877"/>
            <a:chExt cx="539400" cy="346157"/>
          </a:xfrm>
        </p:grpSpPr>
        <p:sp>
          <p:nvSpPr>
            <p:cNvPr id="2069" name="Google Shape;2069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1" name="Google Shape;2071;p149"/>
          <p:cNvGrpSpPr/>
          <p:nvPr/>
        </p:nvGrpSpPr>
        <p:grpSpPr>
          <a:xfrm>
            <a:off x="5931277" y="1408813"/>
            <a:ext cx="212739" cy="172975"/>
            <a:chOff x="3915500" y="3855877"/>
            <a:chExt cx="539400" cy="346157"/>
          </a:xfrm>
        </p:grpSpPr>
        <p:sp>
          <p:nvSpPr>
            <p:cNvPr id="2072" name="Google Shape;2072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4" name="Google Shape;2074;p149"/>
          <p:cNvGrpSpPr/>
          <p:nvPr/>
        </p:nvGrpSpPr>
        <p:grpSpPr>
          <a:xfrm>
            <a:off x="5574102" y="1637413"/>
            <a:ext cx="212739" cy="172975"/>
            <a:chOff x="3915500" y="3855877"/>
            <a:chExt cx="539400" cy="346157"/>
          </a:xfrm>
        </p:grpSpPr>
        <p:sp>
          <p:nvSpPr>
            <p:cNvPr id="2075" name="Google Shape;2075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7" name="Google Shape;2077;p149"/>
          <p:cNvGrpSpPr/>
          <p:nvPr/>
        </p:nvGrpSpPr>
        <p:grpSpPr>
          <a:xfrm>
            <a:off x="5574102" y="1913638"/>
            <a:ext cx="212739" cy="172975"/>
            <a:chOff x="3915500" y="3855877"/>
            <a:chExt cx="539400" cy="346157"/>
          </a:xfrm>
        </p:grpSpPr>
        <p:sp>
          <p:nvSpPr>
            <p:cNvPr id="2078" name="Google Shape;2078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0" name="Google Shape;2080;p149"/>
          <p:cNvGrpSpPr/>
          <p:nvPr/>
        </p:nvGrpSpPr>
        <p:grpSpPr>
          <a:xfrm>
            <a:off x="5574102" y="2189863"/>
            <a:ext cx="212739" cy="172975"/>
            <a:chOff x="3915500" y="3855877"/>
            <a:chExt cx="539400" cy="346157"/>
          </a:xfrm>
        </p:grpSpPr>
        <p:sp>
          <p:nvSpPr>
            <p:cNvPr id="2081" name="Google Shape;2081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83" name="Google Shape;2083;p149"/>
          <p:cNvCxnSpPr>
            <a:stCxn id="2034" idx="2"/>
            <a:endCxn id="2073" idx="0"/>
          </p:cNvCxnSpPr>
          <p:nvPr/>
        </p:nvCxnSpPr>
        <p:spPr>
          <a:xfrm>
            <a:off x="6037649" y="1234644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4" name="Google Shape;2084;p149"/>
          <p:cNvCxnSpPr>
            <a:stCxn id="2072" idx="2"/>
          </p:cNvCxnSpPr>
          <p:nvPr/>
        </p:nvCxnSpPr>
        <p:spPr>
          <a:xfrm flipH="1">
            <a:off x="6034047" y="1581788"/>
            <a:ext cx="36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5" name="Google Shape;2085;p149"/>
          <p:cNvCxnSpPr>
            <a:stCxn id="2075" idx="3"/>
          </p:cNvCxnSpPr>
          <p:nvPr/>
        </p:nvCxnSpPr>
        <p:spPr>
          <a:xfrm rot="10800000" flipH="1">
            <a:off x="5786841" y="174779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6" name="Google Shape;2086;p149"/>
          <p:cNvCxnSpPr>
            <a:stCxn id="2078" idx="3"/>
          </p:cNvCxnSpPr>
          <p:nvPr/>
        </p:nvCxnSpPr>
        <p:spPr>
          <a:xfrm rot="10800000" flipH="1">
            <a:off x="5786841" y="2024024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7" name="Google Shape;2087;p149"/>
          <p:cNvCxnSpPr>
            <a:stCxn id="2081" idx="3"/>
          </p:cNvCxnSpPr>
          <p:nvPr/>
        </p:nvCxnSpPr>
        <p:spPr>
          <a:xfrm rot="10800000" flipH="1">
            <a:off x="5786841" y="2300249"/>
            <a:ext cx="252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8" name="Google Shape;2088;p149"/>
          <p:cNvGrpSpPr/>
          <p:nvPr/>
        </p:nvGrpSpPr>
        <p:grpSpPr>
          <a:xfrm>
            <a:off x="6571040" y="1699963"/>
            <a:ext cx="212739" cy="172975"/>
            <a:chOff x="3915500" y="3855877"/>
            <a:chExt cx="539400" cy="346157"/>
          </a:xfrm>
        </p:grpSpPr>
        <p:sp>
          <p:nvSpPr>
            <p:cNvPr id="2089" name="Google Shape;2089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91" name="Google Shape;2091;p149"/>
          <p:cNvCxnSpPr>
            <a:stCxn id="2048" idx="2"/>
            <a:endCxn id="2070" idx="0"/>
          </p:cNvCxnSpPr>
          <p:nvPr/>
        </p:nvCxnSpPr>
        <p:spPr>
          <a:xfrm>
            <a:off x="6677409" y="1234638"/>
            <a:ext cx="0" cy="1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2" name="Google Shape;2092;p149"/>
          <p:cNvCxnSpPr>
            <a:stCxn id="2069" idx="2"/>
            <a:endCxn id="2090" idx="0"/>
          </p:cNvCxnSpPr>
          <p:nvPr/>
        </p:nvCxnSpPr>
        <p:spPr>
          <a:xfrm>
            <a:off x="6677409" y="1581788"/>
            <a:ext cx="0" cy="1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3" name="Google Shape;2093;p149"/>
          <p:cNvCxnSpPr>
            <a:stCxn id="2060" idx="2"/>
            <a:endCxn id="2067" idx="0"/>
          </p:cNvCxnSpPr>
          <p:nvPr/>
        </p:nvCxnSpPr>
        <p:spPr>
          <a:xfrm>
            <a:off x="7020309" y="1234638"/>
            <a:ext cx="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4" name="Google Shape;2094;p149"/>
          <p:cNvGrpSpPr/>
          <p:nvPr/>
        </p:nvGrpSpPr>
        <p:grpSpPr>
          <a:xfrm>
            <a:off x="7262627" y="1584376"/>
            <a:ext cx="212739" cy="172975"/>
            <a:chOff x="3915500" y="3855877"/>
            <a:chExt cx="539400" cy="346157"/>
          </a:xfrm>
        </p:grpSpPr>
        <p:sp>
          <p:nvSpPr>
            <p:cNvPr id="2095" name="Google Shape;2095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7" name="Google Shape;2097;p149"/>
          <p:cNvGrpSpPr/>
          <p:nvPr/>
        </p:nvGrpSpPr>
        <p:grpSpPr>
          <a:xfrm>
            <a:off x="7262627" y="1860601"/>
            <a:ext cx="212739" cy="172975"/>
            <a:chOff x="3915500" y="3855877"/>
            <a:chExt cx="539400" cy="346157"/>
          </a:xfrm>
        </p:grpSpPr>
        <p:sp>
          <p:nvSpPr>
            <p:cNvPr id="2098" name="Google Shape;2098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149"/>
          <p:cNvGrpSpPr/>
          <p:nvPr/>
        </p:nvGrpSpPr>
        <p:grpSpPr>
          <a:xfrm>
            <a:off x="7262627" y="2136826"/>
            <a:ext cx="212739" cy="172975"/>
            <a:chOff x="3915500" y="3855877"/>
            <a:chExt cx="539400" cy="346157"/>
          </a:xfrm>
        </p:grpSpPr>
        <p:sp>
          <p:nvSpPr>
            <p:cNvPr id="2101" name="Google Shape;2101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03" name="Google Shape;2103;p149"/>
          <p:cNvCxnSpPr/>
          <p:nvPr/>
        </p:nvCxnSpPr>
        <p:spPr>
          <a:xfrm flipH="1">
            <a:off x="7025797" y="1584363"/>
            <a:ext cx="300" cy="66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4" name="Google Shape;2104;p149"/>
          <p:cNvCxnSpPr>
            <a:stCxn id="2095" idx="1"/>
          </p:cNvCxnSpPr>
          <p:nvPr/>
        </p:nvCxnSpPr>
        <p:spPr>
          <a:xfrm flipH="1">
            <a:off x="7025627" y="1696262"/>
            <a:ext cx="237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5" name="Google Shape;2105;p149"/>
          <p:cNvCxnSpPr/>
          <p:nvPr/>
        </p:nvCxnSpPr>
        <p:spPr>
          <a:xfrm rot="10800000">
            <a:off x="7030427" y="1968887"/>
            <a:ext cx="2322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6" name="Google Shape;2106;p149"/>
          <p:cNvCxnSpPr>
            <a:stCxn id="2101" idx="1"/>
          </p:cNvCxnSpPr>
          <p:nvPr/>
        </p:nvCxnSpPr>
        <p:spPr>
          <a:xfrm flipH="1">
            <a:off x="7020827" y="2248712"/>
            <a:ext cx="2418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7" name="Google Shape;2107;p149"/>
          <p:cNvCxnSpPr/>
          <p:nvPr/>
        </p:nvCxnSpPr>
        <p:spPr>
          <a:xfrm rot="10800000">
            <a:off x="6057965" y="895499"/>
            <a:ext cx="2559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8" name="Google Shape;2108;p149"/>
          <p:cNvCxnSpPr>
            <a:stCxn id="2040" idx="2"/>
          </p:cNvCxnSpPr>
          <p:nvPr/>
        </p:nvCxnSpPr>
        <p:spPr>
          <a:xfrm flipH="1">
            <a:off x="6062659" y="711938"/>
            <a:ext cx="1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9" name="Google Shape;2109;p149"/>
          <p:cNvGrpSpPr/>
          <p:nvPr/>
        </p:nvGrpSpPr>
        <p:grpSpPr>
          <a:xfrm>
            <a:off x="8414115" y="538963"/>
            <a:ext cx="212739" cy="172975"/>
            <a:chOff x="3915500" y="3855877"/>
            <a:chExt cx="539400" cy="346157"/>
          </a:xfrm>
        </p:grpSpPr>
        <p:sp>
          <p:nvSpPr>
            <p:cNvPr id="2110" name="Google Shape;2110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2" name="Google Shape;2112;p149"/>
          <p:cNvGrpSpPr/>
          <p:nvPr/>
        </p:nvGrpSpPr>
        <p:grpSpPr>
          <a:xfrm>
            <a:off x="8414115" y="786613"/>
            <a:ext cx="212739" cy="172975"/>
            <a:chOff x="3915500" y="3855877"/>
            <a:chExt cx="539400" cy="346157"/>
          </a:xfrm>
        </p:grpSpPr>
        <p:sp>
          <p:nvSpPr>
            <p:cNvPr id="2113" name="Google Shape;2113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5" name="Google Shape;2115;p149"/>
          <p:cNvGrpSpPr/>
          <p:nvPr/>
        </p:nvGrpSpPr>
        <p:grpSpPr>
          <a:xfrm>
            <a:off x="8414115" y="1034263"/>
            <a:ext cx="212739" cy="172975"/>
            <a:chOff x="3915500" y="3855877"/>
            <a:chExt cx="539400" cy="346157"/>
          </a:xfrm>
        </p:grpSpPr>
        <p:sp>
          <p:nvSpPr>
            <p:cNvPr id="2116" name="Google Shape;2116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8" name="Google Shape;2118;p149"/>
          <p:cNvGrpSpPr/>
          <p:nvPr/>
        </p:nvGrpSpPr>
        <p:grpSpPr>
          <a:xfrm>
            <a:off x="8414115" y="1281913"/>
            <a:ext cx="212739" cy="172975"/>
            <a:chOff x="3915500" y="3855877"/>
            <a:chExt cx="539400" cy="346157"/>
          </a:xfrm>
        </p:grpSpPr>
        <p:sp>
          <p:nvSpPr>
            <p:cNvPr id="2119" name="Google Shape;2119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1" name="Google Shape;2121;p149"/>
          <p:cNvGrpSpPr/>
          <p:nvPr/>
        </p:nvGrpSpPr>
        <p:grpSpPr>
          <a:xfrm>
            <a:off x="7818790" y="510388"/>
            <a:ext cx="212739" cy="172975"/>
            <a:chOff x="3915500" y="3855877"/>
            <a:chExt cx="539400" cy="346157"/>
          </a:xfrm>
        </p:grpSpPr>
        <p:sp>
          <p:nvSpPr>
            <p:cNvPr id="2122" name="Google Shape;2122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4" name="Google Shape;2124;p149"/>
          <p:cNvGrpSpPr/>
          <p:nvPr/>
        </p:nvGrpSpPr>
        <p:grpSpPr>
          <a:xfrm>
            <a:off x="7514015" y="721901"/>
            <a:ext cx="212739" cy="172975"/>
            <a:chOff x="3915500" y="3855877"/>
            <a:chExt cx="539400" cy="346157"/>
          </a:xfrm>
        </p:grpSpPr>
        <p:sp>
          <p:nvSpPr>
            <p:cNvPr id="2125" name="Google Shape;2125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7" name="Google Shape;2127;p149"/>
          <p:cNvGrpSpPr/>
          <p:nvPr/>
        </p:nvGrpSpPr>
        <p:grpSpPr>
          <a:xfrm>
            <a:off x="7514015" y="1034263"/>
            <a:ext cx="212739" cy="172975"/>
            <a:chOff x="3915500" y="3855877"/>
            <a:chExt cx="539400" cy="346157"/>
          </a:xfrm>
        </p:grpSpPr>
        <p:sp>
          <p:nvSpPr>
            <p:cNvPr id="2128" name="Google Shape;2128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0" name="Google Shape;2130;p149"/>
          <p:cNvGrpSpPr/>
          <p:nvPr/>
        </p:nvGrpSpPr>
        <p:grpSpPr>
          <a:xfrm>
            <a:off x="7514015" y="1407738"/>
            <a:ext cx="212739" cy="172975"/>
            <a:chOff x="3915500" y="3855877"/>
            <a:chExt cx="539400" cy="346157"/>
          </a:xfrm>
        </p:grpSpPr>
        <p:sp>
          <p:nvSpPr>
            <p:cNvPr id="2131" name="Google Shape;2131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3" name="Google Shape;2133;p149"/>
          <p:cNvGrpSpPr/>
          <p:nvPr/>
        </p:nvGrpSpPr>
        <p:grpSpPr>
          <a:xfrm>
            <a:off x="7818790" y="1408813"/>
            <a:ext cx="212739" cy="172975"/>
            <a:chOff x="3915500" y="3855877"/>
            <a:chExt cx="539400" cy="346157"/>
          </a:xfrm>
        </p:grpSpPr>
        <p:sp>
          <p:nvSpPr>
            <p:cNvPr id="2134" name="Google Shape;2134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6" name="Google Shape;2136;p149"/>
          <p:cNvGrpSpPr/>
          <p:nvPr/>
        </p:nvGrpSpPr>
        <p:grpSpPr>
          <a:xfrm>
            <a:off x="7818790" y="1705638"/>
            <a:ext cx="212739" cy="172975"/>
            <a:chOff x="3915500" y="3855877"/>
            <a:chExt cx="539400" cy="346157"/>
          </a:xfrm>
        </p:grpSpPr>
        <p:sp>
          <p:nvSpPr>
            <p:cNvPr id="2137" name="Google Shape;2137;p149"/>
            <p:cNvSpPr/>
            <p:nvPr/>
          </p:nvSpPr>
          <p:spPr>
            <a:xfrm>
              <a:off x="3915500" y="3957534"/>
              <a:ext cx="539400" cy="244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49"/>
            <p:cNvSpPr/>
            <p:nvPr/>
          </p:nvSpPr>
          <p:spPr>
            <a:xfrm>
              <a:off x="3915500" y="3855877"/>
              <a:ext cx="539400" cy="1065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39" name="Google Shape;2139;p149"/>
          <p:cNvCxnSpPr>
            <a:stCxn id="2122" idx="2"/>
          </p:cNvCxnSpPr>
          <p:nvPr/>
        </p:nvCxnSpPr>
        <p:spPr>
          <a:xfrm flipH="1">
            <a:off x="7924859" y="683363"/>
            <a:ext cx="3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0" name="Google Shape;2140;p149"/>
          <p:cNvCxnSpPr/>
          <p:nvPr/>
        </p:nvCxnSpPr>
        <p:spPr>
          <a:xfrm>
            <a:off x="7726754" y="1146149"/>
            <a:ext cx="2028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1" name="Google Shape;2141;p149"/>
          <p:cNvCxnSpPr/>
          <p:nvPr/>
        </p:nvCxnSpPr>
        <p:spPr>
          <a:xfrm rot="10800000" flipH="1">
            <a:off x="7726754" y="833487"/>
            <a:ext cx="202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2" name="Google Shape;2142;p149"/>
          <p:cNvCxnSpPr>
            <a:stCxn id="2132" idx="0"/>
            <a:endCxn id="2128" idx="2"/>
          </p:cNvCxnSpPr>
          <p:nvPr/>
        </p:nvCxnSpPr>
        <p:spPr>
          <a:xfrm rot="10800000">
            <a:off x="7620384" y="1207338"/>
            <a:ext cx="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3" name="Google Shape;2143;p149"/>
          <p:cNvCxnSpPr>
            <a:stCxn id="2135" idx="0"/>
            <a:endCxn id="2128" idx="2"/>
          </p:cNvCxnSpPr>
          <p:nvPr/>
        </p:nvCxnSpPr>
        <p:spPr>
          <a:xfrm rot="10800000">
            <a:off x="7620359" y="1207213"/>
            <a:ext cx="304800" cy="20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4" name="Google Shape;2144;p149"/>
          <p:cNvCxnSpPr>
            <a:stCxn id="2138" idx="0"/>
            <a:endCxn id="2134" idx="2"/>
          </p:cNvCxnSpPr>
          <p:nvPr/>
        </p:nvCxnSpPr>
        <p:spPr>
          <a:xfrm rot="10800000">
            <a:off x="7925159" y="1581738"/>
            <a:ext cx="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5" name="Google Shape;2145;p149"/>
          <p:cNvSpPr txBox="1"/>
          <p:nvPr/>
        </p:nvSpPr>
        <p:spPr>
          <a:xfrm>
            <a:off x="5543150" y="2656850"/>
            <a:ext cx="3293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De infrastructuur rond een activiteit is enerzijds gelinkt als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infrastructuur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als attribuut bij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Activiteit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Anderzijds is het ook voorzien dat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Aanbieder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een 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Infrastructuuraanbod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heeft.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Lopend OSLO-traject: Cultuur- &amp; Jeugdinfrastructuur</a:t>
            </a:r>
            <a:endParaRPr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Bedoeling om in dit traject enkel de essentiële zaken voor cultuurparticipatie mee te nemen.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6" name="Google Shape;2146;p149"/>
          <p:cNvSpPr/>
          <p:nvPr/>
        </p:nvSpPr>
        <p:spPr>
          <a:xfrm>
            <a:off x="2750524" y="2604089"/>
            <a:ext cx="1248000" cy="4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147" name="Google Shape;2147;p149"/>
          <p:cNvSpPr/>
          <p:nvPr/>
        </p:nvSpPr>
        <p:spPr>
          <a:xfrm>
            <a:off x="2750523" y="2344713"/>
            <a:ext cx="1248000" cy="27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Infrastructuur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149"/>
          <p:cNvSpPr txBox="1"/>
          <p:nvPr/>
        </p:nvSpPr>
        <p:spPr>
          <a:xfrm>
            <a:off x="3941175" y="2331935"/>
            <a:ext cx="110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super-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infrastructuur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9" name="Google Shape;2149;p149"/>
          <p:cNvSpPr txBox="1"/>
          <p:nvPr/>
        </p:nvSpPr>
        <p:spPr>
          <a:xfrm>
            <a:off x="3152727" y="3226913"/>
            <a:ext cx="124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subinfrastructuur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50" name="Google Shape;2150;p149"/>
          <p:cNvCxnSpPr>
            <a:stCxn id="2146" idx="2"/>
            <a:endCxn id="2146" idx="3"/>
          </p:cNvCxnSpPr>
          <p:nvPr/>
        </p:nvCxnSpPr>
        <p:spPr>
          <a:xfrm rot="-5400000">
            <a:off x="3575674" y="2624639"/>
            <a:ext cx="221700" cy="624000"/>
          </a:xfrm>
          <a:prstGeom prst="bentConnector4">
            <a:avLst>
              <a:gd name="adj1" fmla="val -107409"/>
              <a:gd name="adj2" fmla="val 1381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1" name="Google Shape;2151;p149"/>
          <p:cNvSpPr/>
          <p:nvPr/>
        </p:nvSpPr>
        <p:spPr>
          <a:xfrm>
            <a:off x="628649" y="2652827"/>
            <a:ext cx="1248000" cy="44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152" name="Google Shape;2152;p149"/>
          <p:cNvSpPr/>
          <p:nvPr/>
        </p:nvSpPr>
        <p:spPr>
          <a:xfrm>
            <a:off x="628648" y="2393451"/>
            <a:ext cx="1248000" cy="271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900"/>
              <a:t>Infrastructuuraanbod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3" name="Google Shape;2153;p149"/>
          <p:cNvCxnSpPr>
            <a:endCxn id="2069" idx="1"/>
          </p:cNvCxnSpPr>
          <p:nvPr/>
        </p:nvCxnSpPr>
        <p:spPr>
          <a:xfrm>
            <a:off x="6144140" y="1520699"/>
            <a:ext cx="42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Google Shape;2158;p150"/>
          <p:cNvPicPr preferRelativeResize="0"/>
          <p:nvPr/>
        </p:nvPicPr>
        <p:blipFill rotWithShape="1">
          <a:blip r:embed="rId3">
            <a:alphaModFix/>
          </a:blip>
          <a:srcRect l="1220" r="1132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50"/>
          <p:cNvSpPr txBox="1"/>
          <p:nvPr/>
        </p:nvSpPr>
        <p:spPr>
          <a:xfrm>
            <a:off x="436950" y="257275"/>
            <a:ext cx="4839900" cy="579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Een kleine pauze...</a:t>
            </a:r>
            <a:endParaRPr sz="2200"/>
          </a:p>
        </p:txBody>
      </p:sp>
      <p:pic>
        <p:nvPicPr>
          <p:cNvPr id="2160" name="Google Shape;2160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323" y="951300"/>
            <a:ext cx="3240876" cy="32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5" name="Google Shape;2165;p151"/>
          <p:cNvPicPr preferRelativeResize="0"/>
          <p:nvPr/>
        </p:nvPicPr>
        <p:blipFill rotWithShape="1">
          <a:blip r:embed="rId3">
            <a:alphaModFix/>
          </a:blip>
          <a:srcRect l="25567" r="25572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151"/>
          <p:cNvSpPr txBox="1"/>
          <p:nvPr/>
        </p:nvSpPr>
        <p:spPr>
          <a:xfrm>
            <a:off x="436950" y="257275"/>
            <a:ext cx="3885000" cy="579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Welkom terug!</a:t>
            </a:r>
            <a:endParaRPr sz="2200"/>
          </a:p>
        </p:txBody>
      </p:sp>
      <p:pic>
        <p:nvPicPr>
          <p:cNvPr id="2167" name="Google Shape;2167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950" y="951750"/>
            <a:ext cx="324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52"/>
          <p:cNvSpPr txBox="1"/>
          <p:nvPr/>
        </p:nvSpPr>
        <p:spPr>
          <a:xfrm>
            <a:off x="471750" y="145188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Storyline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152"/>
          <p:cNvSpPr txBox="1"/>
          <p:nvPr/>
        </p:nvSpPr>
        <p:spPr>
          <a:xfrm>
            <a:off x="529988" y="800638"/>
            <a:ext cx="300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Volledige model</a:t>
            </a:r>
            <a:endParaRPr sz="1300"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4" name="Google Shape;217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88" y="1185538"/>
            <a:ext cx="6953231" cy="365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9" name="Google Shape;2179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Google Shape;2180;p15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18" descr="Amazon.com : Neewer 12''X11''/30cm X 27cm Wooden Director's Film Movie  Slateboard Clapper Board : Camera &amp; Pho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1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54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Oefening op sneuvelmodel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2186" name="Google Shape;2186;p15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154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5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/>
              <a:t>Naar de mural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3" name="Google Shape;2193;p155"/>
          <p:cNvPicPr preferRelativeResize="0"/>
          <p:nvPr/>
        </p:nvPicPr>
        <p:blipFill rotWithShape="1">
          <a:blip r:embed="rId3">
            <a:alphaModFix/>
          </a:blip>
          <a:srcRect t="129" b="119"/>
          <a:stretch/>
        </p:blipFill>
        <p:spPr>
          <a:xfrm>
            <a:off x="3523675" y="1523426"/>
            <a:ext cx="2096650" cy="20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155"/>
          <p:cNvSpPr txBox="1"/>
          <p:nvPr/>
        </p:nvSpPr>
        <p:spPr>
          <a:xfrm>
            <a:off x="2190625" y="4131350"/>
            <a:ext cx="660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https://app.mural.co/t/beadvtc7549/m/beadvtc7549/1638466452592/a2cb114a13735e693e609b2eec5fd818127bdb31?sender=uebe47a55b4237413c26d5449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56"/>
          <p:cNvSpPr txBox="1"/>
          <p:nvPr/>
        </p:nvSpPr>
        <p:spPr>
          <a:xfrm>
            <a:off x="436950" y="257275"/>
            <a:ext cx="8458800" cy="579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Specifieke vragen of opmerkingen?</a:t>
            </a:r>
            <a:endParaRPr sz="2200"/>
          </a:p>
        </p:txBody>
      </p:sp>
      <p:sp>
        <p:nvSpPr>
          <p:cNvPr id="2200" name="Google Shape;2200;p156"/>
          <p:cNvSpPr txBox="1"/>
          <p:nvPr/>
        </p:nvSpPr>
        <p:spPr>
          <a:xfrm>
            <a:off x="858475" y="1692725"/>
            <a:ext cx="4529400" cy="1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Welke vragen en/of opmerkingen hebben jullie?</a:t>
            </a: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Over het sneuvelmodel</a:t>
            </a:r>
            <a:endParaRPr sz="1200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Andere zaken die eventueel toegevoegd kunnen worden?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Noteer ze op een post-it in de Mural, bij oefening 1 voor algemene opmerkingen. </a:t>
            </a: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Specifieke opmerkingen kan je bij de klasse zelf plaatsen.</a:t>
            </a:r>
            <a:endParaRPr sz="1000"/>
          </a:p>
        </p:txBody>
      </p:sp>
      <p:pic>
        <p:nvPicPr>
          <p:cNvPr id="2201" name="Google Shape;2201;p156" descr="Afbeelding met ketting, tafel, mobiele telefoon, telefoon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1275" y="1339525"/>
            <a:ext cx="3634476" cy="21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56"/>
          <p:cNvPicPr preferRelativeResize="0"/>
          <p:nvPr/>
        </p:nvPicPr>
        <p:blipFill rotWithShape="1">
          <a:blip r:embed="rId4">
            <a:alphaModFix/>
          </a:blip>
          <a:srcRect l="14447" r="18730"/>
          <a:stretch/>
        </p:blipFill>
        <p:spPr>
          <a:xfrm>
            <a:off x="3834188" y="3532150"/>
            <a:ext cx="1475626" cy="14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57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Q&amp;A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2208" name="Google Shape;2208;p157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157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58"/>
          <p:cNvSpPr txBox="1"/>
          <p:nvPr/>
        </p:nvSpPr>
        <p:spPr>
          <a:xfrm>
            <a:off x="645459" y="486450"/>
            <a:ext cx="193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 ... ?</a:t>
            </a:r>
            <a:endParaRPr/>
          </a:p>
        </p:txBody>
      </p:sp>
      <p:sp>
        <p:nvSpPr>
          <p:cNvPr id="2216" name="Google Shape;2216;p158"/>
          <p:cNvSpPr txBox="1"/>
          <p:nvPr/>
        </p:nvSpPr>
        <p:spPr>
          <a:xfrm>
            <a:off x="2041712" y="948116"/>
            <a:ext cx="26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... toevoegen ?</a:t>
            </a:r>
            <a:endParaRPr/>
          </a:p>
        </p:txBody>
      </p:sp>
      <p:sp>
        <p:nvSpPr>
          <p:cNvPr id="2217" name="Google Shape;2217;p158"/>
          <p:cNvSpPr txBox="1"/>
          <p:nvPr/>
        </p:nvSpPr>
        <p:spPr>
          <a:xfrm>
            <a:off x="4769224" y="486449"/>
            <a:ext cx="222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... ?</a:t>
            </a:r>
            <a:endParaRPr/>
          </a:p>
        </p:txBody>
      </p:sp>
      <p:sp>
        <p:nvSpPr>
          <p:cNvPr id="2218" name="Google Shape;2218;p158"/>
          <p:cNvSpPr txBox="1"/>
          <p:nvPr/>
        </p:nvSpPr>
        <p:spPr>
          <a:xfrm>
            <a:off x="6313045" y="948115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... 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59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Volgende stappen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2224" name="Google Shape;2224;p159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159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60"/>
          <p:cNvSpPr/>
          <p:nvPr/>
        </p:nvSpPr>
        <p:spPr>
          <a:xfrm>
            <a:off x="565138" y="3784865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1" name="Google Shape;2231;p160"/>
          <p:cNvGrpSpPr/>
          <p:nvPr/>
        </p:nvGrpSpPr>
        <p:grpSpPr>
          <a:xfrm>
            <a:off x="641992" y="1367322"/>
            <a:ext cx="478299" cy="478299"/>
            <a:chOff x="4640263" y="1219200"/>
            <a:chExt cx="123825" cy="123825"/>
          </a:xfrm>
        </p:grpSpPr>
        <p:sp>
          <p:nvSpPr>
            <p:cNvPr id="2232" name="Google Shape;2232;p160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60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60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60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60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7" name="Google Shape;2237;p160"/>
          <p:cNvGrpSpPr/>
          <p:nvPr/>
        </p:nvGrpSpPr>
        <p:grpSpPr>
          <a:xfrm>
            <a:off x="630430" y="1988262"/>
            <a:ext cx="470610" cy="478327"/>
            <a:chOff x="6215424" y="4028218"/>
            <a:chExt cx="202814" cy="206140"/>
          </a:xfrm>
        </p:grpSpPr>
        <p:sp>
          <p:nvSpPr>
            <p:cNvPr id="2238" name="Google Shape;2238;p160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60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60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60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60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3" name="Google Shape;2243;p160"/>
          <p:cNvGrpSpPr/>
          <p:nvPr/>
        </p:nvGrpSpPr>
        <p:grpSpPr>
          <a:xfrm>
            <a:off x="646650" y="3272112"/>
            <a:ext cx="479163" cy="478593"/>
            <a:chOff x="4148138" y="53975"/>
            <a:chExt cx="1335088" cy="1333500"/>
          </a:xfrm>
        </p:grpSpPr>
        <p:sp>
          <p:nvSpPr>
            <p:cNvPr id="2244" name="Google Shape;2244;p160"/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60"/>
            <p:cNvSpPr/>
            <p:nvPr/>
          </p:nvSpPr>
          <p:spPr>
            <a:xfrm>
              <a:off x="4148138" y="53975"/>
              <a:ext cx="1335088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6" name="Google Shape;2246;p160"/>
          <p:cNvGrpSpPr/>
          <p:nvPr/>
        </p:nvGrpSpPr>
        <p:grpSpPr>
          <a:xfrm>
            <a:off x="636286" y="2653998"/>
            <a:ext cx="471655" cy="471655"/>
            <a:chOff x="4287838" y="1854201"/>
            <a:chExt cx="149225" cy="149225"/>
          </a:xfrm>
        </p:grpSpPr>
        <p:sp>
          <p:nvSpPr>
            <p:cNvPr id="2247" name="Google Shape;2247;p160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8" name="Google Shape;2248;p160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249" name="Google Shape;2249;p160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2250" name="Google Shape;2250;p160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1" name="Google Shape;2251;p160"/>
          <p:cNvSpPr txBox="1"/>
          <p:nvPr/>
        </p:nvSpPr>
        <p:spPr>
          <a:xfrm>
            <a:off x="1267626" y="1438900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</a:t>
            </a:r>
            <a:r>
              <a:rPr lang="en" sz="1600"/>
              <a:t> thematische 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endParaRPr/>
          </a:p>
        </p:txBody>
      </p:sp>
      <p:sp>
        <p:nvSpPr>
          <p:cNvPr id="2252" name="Google Shape;2252;p160"/>
          <p:cNvSpPr txBox="1"/>
          <p:nvPr/>
        </p:nvSpPr>
        <p:spPr>
          <a:xfrm>
            <a:off x="1267622" y="195974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</a:t>
            </a:r>
            <a:r>
              <a:rPr lang="en" sz="1600"/>
              <a:t> verslag v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deze werkgroep. Feedback is zeker welkom</a:t>
            </a:r>
            <a:endParaRPr/>
          </a:p>
        </p:txBody>
      </p:sp>
      <p:sp>
        <p:nvSpPr>
          <p:cNvPr id="2253" name="Google Shape;2253;p160"/>
          <p:cNvSpPr txBox="1"/>
          <p:nvPr/>
        </p:nvSpPr>
        <p:spPr>
          <a:xfrm>
            <a:off x="1267574" y="272047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via GitHub!</a:t>
            </a:r>
            <a:endParaRPr/>
          </a:p>
        </p:txBody>
      </p:sp>
      <p:sp>
        <p:nvSpPr>
          <p:cNvPr id="2254" name="Google Shape;2254;p160"/>
          <p:cNvSpPr txBox="1"/>
          <p:nvPr/>
        </p:nvSpPr>
        <p:spPr>
          <a:xfrm>
            <a:off x="1267624" y="323954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Itereren op deze eerste versie van het 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semantisch model a.d.h.v. deze gecapteerde feedback</a:t>
            </a:r>
            <a:endParaRPr/>
          </a:p>
        </p:txBody>
      </p:sp>
      <p:sp>
        <p:nvSpPr>
          <p:cNvPr id="2255" name="Google Shape;2255;p16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61"/>
          <p:cNvSpPr txBox="1"/>
          <p:nvPr/>
        </p:nvSpPr>
        <p:spPr>
          <a:xfrm>
            <a:off x="628651" y="1346447"/>
            <a:ext cx="37662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61"/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161"/>
          <p:cNvSpPr txBox="1"/>
          <p:nvPr/>
        </p:nvSpPr>
        <p:spPr>
          <a:xfrm>
            <a:off x="834191" y="2439483"/>
            <a:ext cx="35607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gegeven worden via mail naar onderstaande contacten:</a:t>
            </a:r>
            <a:endParaRPr sz="1300"/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laurens.vercauteren@vlaanderen.be</a:t>
            </a:r>
            <a:endParaRPr sz="1300">
              <a:solidFill>
                <a:schemeClr val="dk1"/>
              </a:solidFill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jitse.decock@vlaanderen.be</a:t>
            </a:r>
            <a:endParaRPr sz="1300">
              <a:solidFill>
                <a:schemeClr val="dk1"/>
              </a:solidFill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eva.derore@vlaanderen.be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161"/>
          <p:cNvSpPr txBox="1"/>
          <p:nvPr/>
        </p:nvSpPr>
        <p:spPr>
          <a:xfrm>
            <a:off x="4950298" y="1346447"/>
            <a:ext cx="3766200" cy="30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4" name="Google Shape;2264;p1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61"/>
          <p:cNvSpPr txBox="1"/>
          <p:nvPr/>
        </p:nvSpPr>
        <p:spPr>
          <a:xfrm>
            <a:off x="5114189" y="2439483"/>
            <a:ext cx="335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 kan gegeven worden via GitHub op onderstaande link: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7"/>
              </a:rPr>
              <a:t>https://github.com/Informatievlaanderen/OSLOthema-DoelgerichtDigitaalTransformeren/issues</a:t>
            </a:r>
            <a:endParaRPr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</a:endParaRPr>
          </a:p>
        </p:txBody>
      </p:sp>
      <p:sp>
        <p:nvSpPr>
          <p:cNvPr id="2266" name="Google Shape;2266;p16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/>
          </a:p>
        </p:txBody>
      </p:sp>
      <p:sp>
        <p:nvSpPr>
          <p:cNvPr id="2267" name="Google Shape;2267;p161"/>
          <p:cNvSpPr/>
          <p:nvPr/>
        </p:nvSpPr>
        <p:spPr>
          <a:xfrm>
            <a:off x="573605" y="4385733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62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6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 OSLO traject Doelgericht Di</a:t>
            </a:r>
            <a:r>
              <a:rPr lang="en" sz="3200" b="1"/>
              <a:t>gitaal Transformeren</a:t>
            </a:r>
            <a:endParaRPr/>
          </a:p>
        </p:txBody>
      </p:sp>
      <p:sp>
        <p:nvSpPr>
          <p:cNvPr id="2274" name="Google Shape;2274;p162"/>
          <p:cNvSpPr/>
          <p:nvPr/>
        </p:nvSpPr>
        <p:spPr>
          <a:xfrm rot="5400000">
            <a:off x="8483527" y="2499710"/>
            <a:ext cx="321600" cy="149700"/>
          </a:xfrm>
          <a:prstGeom prst="triangle">
            <a:avLst>
              <a:gd name="adj" fmla="val 50000"/>
            </a:avLst>
          </a:prstGeom>
          <a:solidFill>
            <a:srgbClr val="F0D70F"/>
          </a:solidFill>
          <a:ln>
            <a:noFill/>
          </a:ln>
        </p:spPr>
        <p:txBody>
          <a:bodyPr spcFirstLastPara="1" wrap="square" lIns="51400" tIns="25700" rIns="51400" bIns="2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5" name="Google Shape;2275;p162"/>
          <p:cNvCxnSpPr/>
          <p:nvPr/>
        </p:nvCxnSpPr>
        <p:spPr>
          <a:xfrm>
            <a:off x="2686051" y="2663781"/>
            <a:ext cx="0" cy="547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2276" name="Google Shape;2276;p162"/>
          <p:cNvSpPr txBox="1"/>
          <p:nvPr/>
        </p:nvSpPr>
        <p:spPr>
          <a:xfrm>
            <a:off x="536175" y="24852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November</a:t>
            </a:r>
            <a:endParaRPr sz="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Google Shape;2277;p162"/>
          <p:cNvSpPr txBox="1"/>
          <p:nvPr/>
        </p:nvSpPr>
        <p:spPr>
          <a:xfrm>
            <a:off x="1900577" y="2487925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December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162"/>
          <p:cNvSpPr txBox="1"/>
          <p:nvPr/>
        </p:nvSpPr>
        <p:spPr>
          <a:xfrm>
            <a:off x="3264975" y="24825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Januari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p162"/>
          <p:cNvSpPr txBox="1"/>
          <p:nvPr/>
        </p:nvSpPr>
        <p:spPr>
          <a:xfrm>
            <a:off x="7369775" y="2487925"/>
            <a:ext cx="1263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April</a:t>
            </a:r>
            <a:endParaRPr sz="9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280" name="Google Shape;2280;p162"/>
          <p:cNvSpPr txBox="1"/>
          <p:nvPr/>
        </p:nvSpPr>
        <p:spPr>
          <a:xfrm>
            <a:off x="1154861" y="1784415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23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lang="en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werkgroep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1" name="Google Shape;2281;p162"/>
          <p:cNvSpPr txBox="1"/>
          <p:nvPr/>
        </p:nvSpPr>
        <p:spPr>
          <a:xfrm>
            <a:off x="4050396" y="2873468"/>
            <a:ext cx="8652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3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2" name="Google Shape;2282;p162"/>
          <p:cNvSpPr txBox="1"/>
          <p:nvPr/>
        </p:nvSpPr>
        <p:spPr>
          <a:xfrm>
            <a:off x="1710307" y="2793582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lang="en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p162"/>
          <p:cNvSpPr txBox="1"/>
          <p:nvPr/>
        </p:nvSpPr>
        <p:spPr>
          <a:xfrm>
            <a:off x="6459875" y="1875400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4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62"/>
          <p:cNvSpPr txBox="1"/>
          <p:nvPr/>
        </p:nvSpPr>
        <p:spPr>
          <a:xfrm>
            <a:off x="4635175" y="2482500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Februari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5" name="Google Shape;2285;p162"/>
          <p:cNvCxnSpPr/>
          <p:nvPr/>
        </p:nvCxnSpPr>
        <p:spPr>
          <a:xfrm>
            <a:off x="1087291" y="197379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2286" name="Google Shape;2286;p162"/>
          <p:cNvSpPr txBox="1"/>
          <p:nvPr/>
        </p:nvSpPr>
        <p:spPr>
          <a:xfrm>
            <a:off x="3706811" y="1763798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123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lang="en" sz="7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162"/>
          <p:cNvSpPr txBox="1"/>
          <p:nvPr/>
        </p:nvSpPr>
        <p:spPr>
          <a:xfrm>
            <a:off x="7173072" y="2747024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5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162"/>
          <p:cNvSpPr/>
          <p:nvPr/>
        </p:nvSpPr>
        <p:spPr>
          <a:xfrm rot="10800000">
            <a:off x="2385093" y="3262458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200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162"/>
          <p:cNvSpPr txBox="1"/>
          <p:nvPr/>
        </p:nvSpPr>
        <p:spPr>
          <a:xfrm>
            <a:off x="1849382" y="3652840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162"/>
          <p:cNvSpPr txBox="1"/>
          <p:nvPr/>
        </p:nvSpPr>
        <p:spPr>
          <a:xfrm>
            <a:off x="536175" y="3971175"/>
            <a:ext cx="50064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Vergeet niet </a:t>
            </a:r>
            <a:r>
              <a:rPr lang="en" sz="1800" b="1"/>
              <a:t>in te schrijven</a:t>
            </a:r>
            <a:r>
              <a:rPr lang="en" sz="1800"/>
              <a:t>!</a:t>
            </a:r>
            <a:endParaRPr sz="10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3"/>
              </a:rPr>
              <a:t>https://overheid.vlaanderen.be/opleiding/oslo-doelgericht-digitaal-transformeren</a:t>
            </a:r>
            <a:r>
              <a:rPr lang="en" sz="1050"/>
              <a:t> </a:t>
            </a:r>
            <a:endParaRPr sz="1050"/>
          </a:p>
        </p:txBody>
      </p:sp>
      <p:sp>
        <p:nvSpPr>
          <p:cNvPr id="2291" name="Google Shape;2291;p162"/>
          <p:cNvSpPr txBox="1"/>
          <p:nvPr/>
        </p:nvSpPr>
        <p:spPr>
          <a:xfrm>
            <a:off x="6005375" y="2487925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Maart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2" name="Google Shape;2292;p162"/>
          <p:cNvCxnSpPr/>
          <p:nvPr/>
        </p:nvCxnSpPr>
        <p:spPr>
          <a:xfrm>
            <a:off x="3609929" y="197379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2293" name="Google Shape;2293;p162"/>
          <p:cNvCxnSpPr/>
          <p:nvPr/>
        </p:nvCxnSpPr>
        <p:spPr>
          <a:xfrm>
            <a:off x="4978826" y="2663781"/>
            <a:ext cx="0" cy="547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2294" name="Google Shape;2294;p162"/>
          <p:cNvCxnSpPr/>
          <p:nvPr/>
        </p:nvCxnSpPr>
        <p:spPr>
          <a:xfrm>
            <a:off x="6296479" y="197379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2295" name="Google Shape;2295;p162"/>
          <p:cNvCxnSpPr/>
          <p:nvPr/>
        </p:nvCxnSpPr>
        <p:spPr>
          <a:xfrm>
            <a:off x="7042576" y="2663781"/>
            <a:ext cx="0" cy="5475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2296" name="Google Shape;2296;p162"/>
          <p:cNvCxnSpPr/>
          <p:nvPr/>
        </p:nvCxnSpPr>
        <p:spPr>
          <a:xfrm>
            <a:off x="7522679" y="197379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2297" name="Google Shape;2297;p162"/>
          <p:cNvSpPr txBox="1"/>
          <p:nvPr/>
        </p:nvSpPr>
        <p:spPr>
          <a:xfrm>
            <a:off x="7675572" y="187539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publieke review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162"/>
          <p:cNvSpPr/>
          <p:nvPr/>
        </p:nvSpPr>
        <p:spPr>
          <a:xfrm>
            <a:off x="4072196" y="1415003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2540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162"/>
          <p:cNvSpPr txBox="1"/>
          <p:nvPr/>
        </p:nvSpPr>
        <p:spPr>
          <a:xfrm>
            <a:off x="3138057" y="1414990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" sz="1050">
                <a:solidFill>
                  <a:srgbClr val="373636"/>
                </a:solidFill>
              </a:rPr>
              <a:t>olgende werkgroep</a:t>
            </a:r>
            <a:endParaRPr sz="5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162"/>
          <p:cNvSpPr/>
          <p:nvPr/>
        </p:nvSpPr>
        <p:spPr>
          <a:xfrm>
            <a:off x="3515338" y="1792150"/>
            <a:ext cx="777000" cy="547500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63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4800" b="1">
                <a:solidFill>
                  <a:srgbClr val="4C4C4C"/>
                </a:solidFill>
              </a:rPr>
              <a:t>Bedankt!</a:t>
            </a:r>
            <a:endParaRPr sz="4800"/>
          </a:p>
        </p:txBody>
      </p:sp>
      <p:sp>
        <p:nvSpPr>
          <p:cNvPr id="2306" name="Google Shape;2306;p163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Agenda</a:t>
            </a:r>
            <a:endParaRPr sz="1200"/>
          </a:p>
        </p:txBody>
      </p:sp>
      <p:pic>
        <p:nvPicPr>
          <p:cNvPr id="675" name="Google Shape;675;p119"/>
          <p:cNvPicPr preferRelativeResize="0"/>
          <p:nvPr/>
        </p:nvPicPr>
        <p:blipFill rotWithShape="1">
          <a:blip r:embed="rId3">
            <a:alphaModFix amt="40000"/>
          </a:blip>
          <a:srcRect l="36146" r="27790"/>
          <a:stretch/>
        </p:blipFill>
        <p:spPr>
          <a:xfrm>
            <a:off x="6361550" y="2675"/>
            <a:ext cx="2782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19"/>
          <p:cNvSpPr txBox="1"/>
          <p:nvPr/>
        </p:nvSpPr>
        <p:spPr>
          <a:xfrm>
            <a:off x="2420100" y="174930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</a:rPr>
              <a:t>Welkom: Wie is wie		5 min</a:t>
            </a:r>
            <a:endParaRPr sz="1000" dirty="0">
              <a:solidFill>
                <a:srgbClr val="666666"/>
              </a:solidFill>
            </a:endParaRPr>
          </a:p>
        </p:txBody>
      </p:sp>
      <p:sp>
        <p:nvSpPr>
          <p:cNvPr id="677" name="Google Shape;677;p119"/>
          <p:cNvSpPr/>
          <p:nvPr/>
        </p:nvSpPr>
        <p:spPr>
          <a:xfrm>
            <a:off x="2229302" y="2616419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8" name="Google Shape;678;p119"/>
          <p:cNvCxnSpPr>
            <a:stCxn id="679" idx="4"/>
            <a:endCxn id="680" idx="4"/>
          </p:cNvCxnSpPr>
          <p:nvPr/>
        </p:nvCxnSpPr>
        <p:spPr>
          <a:xfrm>
            <a:off x="2269802" y="1858827"/>
            <a:ext cx="0" cy="2391900"/>
          </a:xfrm>
          <a:prstGeom prst="straightConnector1">
            <a:avLst/>
          </a:prstGeom>
          <a:noFill/>
          <a:ln w="28575" cap="flat" cmpd="sng">
            <a:solidFill>
              <a:srgbClr val="7D7D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119"/>
          <p:cNvSpPr/>
          <p:nvPr/>
        </p:nvSpPr>
        <p:spPr>
          <a:xfrm>
            <a:off x="2229302" y="219481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19"/>
          <p:cNvSpPr/>
          <p:nvPr/>
        </p:nvSpPr>
        <p:spPr>
          <a:xfrm>
            <a:off x="2229302" y="2979885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19"/>
          <p:cNvSpPr/>
          <p:nvPr/>
        </p:nvSpPr>
        <p:spPr>
          <a:xfrm>
            <a:off x="2229302" y="3396874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19"/>
          <p:cNvSpPr/>
          <p:nvPr/>
        </p:nvSpPr>
        <p:spPr>
          <a:xfrm>
            <a:off x="2228843" y="261180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19"/>
          <p:cNvSpPr/>
          <p:nvPr/>
        </p:nvSpPr>
        <p:spPr>
          <a:xfrm>
            <a:off x="2229302" y="177782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19"/>
          <p:cNvSpPr txBox="1"/>
          <p:nvPr/>
        </p:nvSpPr>
        <p:spPr>
          <a:xfrm>
            <a:off x="2420100" y="21662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Aanleiding van dit traject		5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86" name="Google Shape;686;p119"/>
          <p:cNvSpPr txBox="1"/>
          <p:nvPr/>
        </p:nvSpPr>
        <p:spPr>
          <a:xfrm>
            <a:off x="2420100" y="369660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</a:rPr>
              <a:t>Sneuvelmodel oefening Mural		20 min</a:t>
            </a:r>
            <a:endParaRPr sz="1000" dirty="0">
              <a:solidFill>
                <a:srgbClr val="666666"/>
              </a:solidFill>
            </a:endParaRPr>
          </a:p>
        </p:txBody>
      </p:sp>
      <p:sp>
        <p:nvSpPr>
          <p:cNvPr id="687" name="Google Shape;687;p119"/>
          <p:cNvSpPr txBox="1"/>
          <p:nvPr/>
        </p:nvSpPr>
        <p:spPr>
          <a:xfrm>
            <a:off x="2420100" y="28931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</a:rPr>
              <a:t>UML			5 min</a:t>
            </a:r>
            <a:endParaRPr sz="1000" dirty="0">
              <a:solidFill>
                <a:srgbClr val="666666"/>
              </a:solidFill>
            </a:endParaRPr>
          </a:p>
        </p:txBody>
      </p:sp>
      <p:sp>
        <p:nvSpPr>
          <p:cNvPr id="688" name="Google Shape;688;p119"/>
          <p:cNvSpPr txBox="1"/>
          <p:nvPr/>
        </p:nvSpPr>
        <p:spPr>
          <a:xfrm>
            <a:off x="2420100" y="33101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Overlopen sneuvelmodel		90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89" name="Google Shape;689;p119"/>
          <p:cNvSpPr/>
          <p:nvPr/>
        </p:nvSpPr>
        <p:spPr>
          <a:xfrm>
            <a:off x="2227202" y="3783299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19"/>
          <p:cNvSpPr txBox="1"/>
          <p:nvPr/>
        </p:nvSpPr>
        <p:spPr>
          <a:xfrm>
            <a:off x="2420100" y="25297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Terugblik business werkgroep		10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91" name="Google Shape;691;p119"/>
          <p:cNvSpPr/>
          <p:nvPr/>
        </p:nvSpPr>
        <p:spPr>
          <a:xfrm>
            <a:off x="579300" y="3287375"/>
            <a:ext cx="1579500" cy="3000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   15 min. pauze</a:t>
            </a:r>
            <a:endParaRPr sz="1100"/>
          </a:p>
        </p:txBody>
      </p:sp>
      <p:pic>
        <p:nvPicPr>
          <p:cNvPr id="692" name="Google Shape;692;p119"/>
          <p:cNvPicPr preferRelativeResize="0"/>
          <p:nvPr/>
        </p:nvPicPr>
        <p:blipFill rotWithShape="1">
          <a:blip r:embed="rId4">
            <a:alphaModFix/>
          </a:blip>
          <a:srcRect l="21775" r="23125"/>
          <a:stretch/>
        </p:blipFill>
        <p:spPr>
          <a:xfrm>
            <a:off x="628650" y="3264575"/>
            <a:ext cx="314871" cy="3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19"/>
          <p:cNvSpPr txBox="1"/>
          <p:nvPr/>
        </p:nvSpPr>
        <p:spPr>
          <a:xfrm>
            <a:off x="2420100" y="40830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Q&amp;A en volgende stappen		10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80" name="Google Shape;680;p119"/>
          <p:cNvSpPr/>
          <p:nvPr/>
        </p:nvSpPr>
        <p:spPr>
          <a:xfrm>
            <a:off x="2229302" y="4169724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2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 is wie?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120"/>
          <p:cNvPicPr preferRelativeResize="0"/>
          <p:nvPr/>
        </p:nvPicPr>
        <p:blipFill rotWithShape="1">
          <a:blip r:embed="rId3">
            <a:alphaModFix/>
          </a:blip>
          <a:srcRect t="129" b="119"/>
          <a:stretch/>
        </p:blipFill>
        <p:spPr>
          <a:xfrm>
            <a:off x="686575" y="1410122"/>
            <a:ext cx="1614549" cy="161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999" y="1003470"/>
            <a:ext cx="4255973" cy="242785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20"/>
          <p:cNvSpPr txBox="1"/>
          <p:nvPr/>
        </p:nvSpPr>
        <p:spPr>
          <a:xfrm>
            <a:off x="2353425" y="3974200"/>
            <a:ext cx="654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https://app.mural.co/t/beadvtc7549/m/beadvtc7549/1638466452592/a2cb114a13735e693e609b2eec5fd818127bdb31?sender=uebe47a55b4237413c26d5449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21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Aanleiding van dit traject </a:t>
            </a:r>
            <a:endParaRPr/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707" name="Google Shape;707;p121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21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22"/>
          <p:cNvSpPr/>
          <p:nvPr/>
        </p:nvSpPr>
        <p:spPr>
          <a:xfrm>
            <a:off x="2732100" y="1160700"/>
            <a:ext cx="3679800" cy="107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Doelstelling:</a:t>
            </a:r>
            <a:r>
              <a:rPr lang="en" sz="1100"/>
              <a:t> het in kaart brengen, definiëren en standaardiseren van informatie met betrekking tot cultureel aanbod &amp; vraag.</a:t>
            </a:r>
            <a:endParaRPr sz="1500"/>
          </a:p>
        </p:txBody>
      </p:sp>
      <p:sp>
        <p:nvSpPr>
          <p:cNvPr id="714" name="Google Shape;714;p12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Aanleiding OSLO DDT</a:t>
            </a:r>
            <a:endParaRPr/>
          </a:p>
        </p:txBody>
      </p:sp>
      <p:sp>
        <p:nvSpPr>
          <p:cNvPr id="715" name="Google Shape;715;p122"/>
          <p:cNvSpPr/>
          <p:nvPr/>
        </p:nvSpPr>
        <p:spPr>
          <a:xfrm>
            <a:off x="628650" y="2811450"/>
            <a:ext cx="3679800" cy="120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Initiatief van de verschillende </a:t>
            </a:r>
            <a:r>
              <a:rPr lang="en" sz="1100" b="1"/>
              <a:t>stakeholders binnen de cultuursector</a:t>
            </a:r>
            <a:r>
              <a:rPr lang="en" sz="1100"/>
              <a:t> om de verschillende </a:t>
            </a:r>
            <a:r>
              <a:rPr lang="en" sz="1100" b="1"/>
              <a:t>datastromen m.b.t. cultureel vraag en aanbod</a:t>
            </a:r>
            <a:r>
              <a:rPr lang="en" sz="1100"/>
              <a:t> </a:t>
            </a:r>
            <a:r>
              <a:rPr lang="en" sz="1100" b="1"/>
              <a:t>semantisch te modelleren</a:t>
            </a:r>
            <a:r>
              <a:rPr lang="en" sz="1100"/>
              <a:t> en de structuur van de data te standaardiseren.</a:t>
            </a:r>
            <a:endParaRPr sz="1500"/>
          </a:p>
        </p:txBody>
      </p:sp>
      <p:sp>
        <p:nvSpPr>
          <p:cNvPr id="716" name="Google Shape;716;p122"/>
          <p:cNvSpPr/>
          <p:nvPr/>
        </p:nvSpPr>
        <p:spPr>
          <a:xfrm>
            <a:off x="4872275" y="2811450"/>
            <a:ext cx="3924000" cy="162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Het delen en uitwisselen van data tussen verschillende stakeholders wordt gemakkelijker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Innovatie en samenwerking wordt bevorderd 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Brede cultuurspreiding realiseren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Verkrijgen van betere inzichten om een evaluatie van beleidsmaatregelen te kunnen uitvoeren</a:t>
            </a:r>
            <a:endParaRPr sz="1100"/>
          </a:p>
        </p:txBody>
      </p:sp>
      <p:cxnSp>
        <p:nvCxnSpPr>
          <p:cNvPr id="717" name="Google Shape;717;p122"/>
          <p:cNvCxnSpPr>
            <a:endCxn id="715" idx="0"/>
          </p:cNvCxnSpPr>
          <p:nvPr/>
        </p:nvCxnSpPr>
        <p:spPr>
          <a:xfrm flipH="1">
            <a:off x="2468550" y="2231550"/>
            <a:ext cx="2103600" cy="5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122"/>
          <p:cNvCxnSpPr>
            <a:stCxn id="713" idx="2"/>
            <a:endCxn id="716" idx="0"/>
          </p:cNvCxnSpPr>
          <p:nvPr/>
        </p:nvCxnSpPr>
        <p:spPr>
          <a:xfrm>
            <a:off x="4572000" y="2231700"/>
            <a:ext cx="2262300" cy="5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Hoe ziet de planning eruit?</a:t>
            </a:r>
            <a:endParaRPr sz="3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>
                <a:solidFill>
                  <a:schemeClr val="dk1"/>
                </a:solidFill>
              </a:rPr>
              <a:t>OSLO-traject</a:t>
            </a:r>
            <a:endParaRPr sz="2500" b="1" i="1">
              <a:solidFill>
                <a:schemeClr val="dk1"/>
              </a:solidFill>
            </a:endParaRPr>
          </a:p>
        </p:txBody>
      </p:sp>
      <p:sp>
        <p:nvSpPr>
          <p:cNvPr id="724" name="Google Shape;724;p123"/>
          <p:cNvSpPr/>
          <p:nvPr/>
        </p:nvSpPr>
        <p:spPr>
          <a:xfrm>
            <a:off x="849830" y="3400678"/>
            <a:ext cx="1271400" cy="3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23"/>
          <p:cNvSpPr txBox="1"/>
          <p:nvPr/>
        </p:nvSpPr>
        <p:spPr>
          <a:xfrm>
            <a:off x="745175" y="1385625"/>
            <a:ext cx="74838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Duur: +/- 4 maanden (+ 4 maand publieke review)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Vergeet je zeker niet in te schrijven!</a:t>
            </a:r>
            <a:endParaRPr sz="1300" b="1"/>
          </a:p>
        </p:txBody>
      </p:sp>
      <p:grpSp>
        <p:nvGrpSpPr>
          <p:cNvPr id="726" name="Google Shape;726;p123"/>
          <p:cNvGrpSpPr/>
          <p:nvPr/>
        </p:nvGrpSpPr>
        <p:grpSpPr>
          <a:xfrm>
            <a:off x="6659966" y="2295492"/>
            <a:ext cx="1271321" cy="1530490"/>
            <a:chOff x="3048000" y="2295578"/>
            <a:chExt cx="1524000" cy="2847953"/>
          </a:xfrm>
        </p:grpSpPr>
        <p:grpSp>
          <p:nvGrpSpPr>
            <p:cNvPr id="727" name="Google Shape;727;p12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728" name="Google Shape;728;p12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2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0" name="Google Shape;730;p12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5</a:t>
              </a:r>
              <a:endParaRPr sz="10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123"/>
            <p:cNvSpPr txBox="1"/>
            <p:nvPr/>
          </p:nvSpPr>
          <p:spPr>
            <a:xfrm>
              <a:off x="3183956" y="2299315"/>
              <a:ext cx="13545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29 maart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2" name="Google Shape;732;p123"/>
          <p:cNvGrpSpPr/>
          <p:nvPr/>
        </p:nvGrpSpPr>
        <p:grpSpPr>
          <a:xfrm>
            <a:off x="5388641" y="2295493"/>
            <a:ext cx="1271321" cy="1530492"/>
            <a:chOff x="3048000" y="2295575"/>
            <a:chExt cx="1524000" cy="2847956"/>
          </a:xfrm>
        </p:grpSpPr>
        <p:grpSp>
          <p:nvGrpSpPr>
            <p:cNvPr id="733" name="Google Shape;733;p12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734" name="Google Shape;734;p12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2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36" name="Google Shape;736;p123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737" name="Google Shape;737;p12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4</a:t>
              </a:r>
              <a:endParaRPr sz="10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8" name="Google Shape;738;p123"/>
            <p:cNvSpPr txBox="1"/>
            <p:nvPr/>
          </p:nvSpPr>
          <p:spPr>
            <a:xfrm>
              <a:off x="3224536" y="2299316"/>
              <a:ext cx="10704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8 maart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9" name="Google Shape;739;p123"/>
          <p:cNvGrpSpPr/>
          <p:nvPr/>
        </p:nvGrpSpPr>
        <p:grpSpPr>
          <a:xfrm>
            <a:off x="4117366" y="2295513"/>
            <a:ext cx="1271321" cy="1530492"/>
            <a:chOff x="3048000" y="2295575"/>
            <a:chExt cx="1524000" cy="2847956"/>
          </a:xfrm>
        </p:grpSpPr>
        <p:grpSp>
          <p:nvGrpSpPr>
            <p:cNvPr id="740" name="Google Shape;740;p12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741" name="Google Shape;741;p12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2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43" name="Google Shape;743;p123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744" name="Google Shape;744;p12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3</a:t>
              </a:r>
              <a:endParaRPr sz="10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5" name="Google Shape;745;p123"/>
            <p:cNvSpPr txBox="1"/>
            <p:nvPr/>
          </p:nvSpPr>
          <p:spPr>
            <a:xfrm>
              <a:off x="3224536" y="2299315"/>
              <a:ext cx="10881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8 februari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6" name="Google Shape;746;p123"/>
          <p:cNvGrpSpPr/>
          <p:nvPr/>
        </p:nvGrpSpPr>
        <p:grpSpPr>
          <a:xfrm>
            <a:off x="2846016" y="2295513"/>
            <a:ext cx="1271321" cy="1530492"/>
            <a:chOff x="3048000" y="2295575"/>
            <a:chExt cx="1524000" cy="2847956"/>
          </a:xfrm>
        </p:grpSpPr>
        <p:grpSp>
          <p:nvGrpSpPr>
            <p:cNvPr id="747" name="Google Shape;747;p12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748" name="Google Shape;748;p12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2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50" name="Google Shape;750;p123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751" name="Google Shape;751;p12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2</a:t>
              </a:r>
              <a:endParaRPr sz="10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2" name="Google Shape;752;p123"/>
            <p:cNvSpPr txBox="1"/>
            <p:nvPr/>
          </p:nvSpPr>
          <p:spPr>
            <a:xfrm>
              <a:off x="3224550" y="2299313"/>
              <a:ext cx="1170822" cy="338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dirty="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18 januari</a:t>
              </a:r>
              <a:endParaRPr sz="1000" dirty="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3" name="Google Shape;753;p123"/>
          <p:cNvGrpSpPr/>
          <p:nvPr/>
        </p:nvGrpSpPr>
        <p:grpSpPr>
          <a:xfrm>
            <a:off x="1574745" y="2295511"/>
            <a:ext cx="1271372" cy="1530488"/>
            <a:chOff x="1515975" y="2295580"/>
            <a:chExt cx="1525524" cy="2847950"/>
          </a:xfrm>
        </p:grpSpPr>
        <p:sp>
          <p:nvSpPr>
            <p:cNvPr id="754" name="Google Shape;754;p123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23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23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1</a:t>
              </a:r>
              <a:endParaRPr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7" name="Google Shape;757;p123"/>
            <p:cNvSpPr txBox="1"/>
            <p:nvPr/>
          </p:nvSpPr>
          <p:spPr>
            <a:xfrm>
              <a:off x="1692701" y="2299314"/>
              <a:ext cx="11166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14 december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58" name="Google Shape;758;p123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59" name="Google Shape;759;p123"/>
          <p:cNvGrpSpPr/>
          <p:nvPr/>
        </p:nvGrpSpPr>
        <p:grpSpPr>
          <a:xfrm>
            <a:off x="303372" y="2295511"/>
            <a:ext cx="1271372" cy="1530488"/>
            <a:chOff x="1515975" y="2295580"/>
            <a:chExt cx="1525524" cy="2847950"/>
          </a:xfrm>
        </p:grpSpPr>
        <p:sp>
          <p:nvSpPr>
            <p:cNvPr id="760" name="Google Shape;760;p123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23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23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werkgroep</a:t>
              </a:r>
              <a:endParaRPr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3" name="Google Shape;763;p123"/>
            <p:cNvSpPr txBox="1"/>
            <p:nvPr/>
          </p:nvSpPr>
          <p:spPr>
            <a:xfrm>
              <a:off x="1692689" y="2299314"/>
              <a:ext cx="11721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Voorbereiding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64" name="Google Shape;764;p123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65" name="Google Shape;765;p123"/>
          <p:cNvGrpSpPr/>
          <p:nvPr/>
        </p:nvGrpSpPr>
        <p:grpSpPr>
          <a:xfrm>
            <a:off x="7931193" y="2295537"/>
            <a:ext cx="1212647" cy="1530490"/>
            <a:chOff x="3048000" y="2295578"/>
            <a:chExt cx="1524000" cy="2847953"/>
          </a:xfrm>
        </p:grpSpPr>
        <p:grpSp>
          <p:nvGrpSpPr>
            <p:cNvPr id="766" name="Google Shape;766;p12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767" name="Google Shape;767;p12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2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9" name="Google Shape;769;p12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Publieke Review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123"/>
            <p:cNvSpPr txBox="1"/>
            <p:nvPr/>
          </p:nvSpPr>
          <p:spPr>
            <a:xfrm>
              <a:off x="3183956" y="2299315"/>
              <a:ext cx="13545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April - juli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1916</Words>
  <Application>Microsoft Office PowerPoint</Application>
  <PresentationFormat>On-screen Show (16:9)</PresentationFormat>
  <Paragraphs>365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Arial</vt:lpstr>
      <vt:lpstr>Courier New</vt:lpstr>
      <vt:lpstr>Roboto</vt:lpstr>
      <vt:lpstr>Proxima Nova Extrabold</vt:lpstr>
      <vt:lpstr>Proxima Nova Semibold</vt:lpstr>
      <vt:lpstr>Calibri</vt:lpstr>
      <vt:lpstr>Georgia</vt:lpstr>
      <vt:lpstr>Noto Sans Symbols</vt:lpstr>
      <vt:lpstr>Proxima Nova</vt:lpstr>
      <vt:lpstr>Simple Light</vt:lpstr>
      <vt:lpstr>4_Presentatie_verbeelding werkt - kopie</vt:lpstr>
      <vt:lpstr>4_Presentatie_verbeelding werkt - kopie</vt:lpstr>
      <vt:lpstr>4_Presentatie_verbeelding werkt - kopie</vt:lpstr>
      <vt:lpstr>4_Presentatie_verbeelding werkt - kopie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Aanleiding van dit traject  </vt:lpstr>
      <vt:lpstr>PowerPoint Presentation</vt:lpstr>
      <vt:lpstr>PowerPoint Presentation</vt:lpstr>
      <vt:lpstr>Terugblik business werkgroep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UML </vt:lpstr>
      <vt:lpstr>PowerPoint Presentation</vt:lpstr>
      <vt:lpstr>PowerPoint Presentation</vt:lpstr>
      <vt:lpstr>PowerPoint Presentation</vt:lpstr>
      <vt:lpstr>PowerPoint Presentation</vt:lpstr>
      <vt:lpstr>Voorbeeld: OSLO Persoon</vt:lpstr>
      <vt:lpstr>PowerPoint Presentation</vt:lpstr>
      <vt:lpstr>Sneuvelmodel opbouwen aan de hand van use cases </vt:lpstr>
      <vt:lpstr>PowerPoint Presentation</vt:lpstr>
      <vt:lpstr>Toelichting storyline</vt:lpstr>
      <vt:lpstr>Storyline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Oefening op sneuvelmodel </vt:lpstr>
      <vt:lpstr>PowerPoint Presentation</vt:lpstr>
      <vt:lpstr>PowerPoint Presentation</vt:lpstr>
      <vt:lpstr>Q&amp;A </vt:lpstr>
      <vt:lpstr>PowerPoint Presentation</vt:lpstr>
      <vt:lpstr>Volgende stappen </vt:lpstr>
      <vt:lpstr>PowerPoint Presentation</vt:lpstr>
      <vt:lpstr>PowerPoint Presentation</vt:lpstr>
      <vt:lpstr>PowerPoint Presentation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 De Rore</dc:creator>
  <cp:lastModifiedBy>Eva De Rore (BE)</cp:lastModifiedBy>
  <cp:revision>1</cp:revision>
  <dcterms:modified xsi:type="dcterms:W3CDTF">2022-01-04T13:12:46Z</dcterms:modified>
</cp:coreProperties>
</file>